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Montserrat SemiBold"/>
      <p:regular r:id="rId46"/>
      <p:bold r:id="rId47"/>
      <p:italic r:id="rId48"/>
      <p:boldItalic r:id="rId49"/>
    </p:embeddedFont>
    <p:embeddedFont>
      <p:font typeface="Proxima Nova"/>
      <p:regular r:id="rId50"/>
      <p:bold r:id="rId51"/>
      <p:italic r:id="rId52"/>
      <p:boldItalic r:id="rId53"/>
    </p:embeddedFont>
    <p:embeddedFont>
      <p:font typeface="Roboto Medium"/>
      <p:regular r:id="rId54"/>
      <p:bold r:id="rId55"/>
      <p:italic r:id="rId56"/>
      <p:boldItalic r:id="rId57"/>
    </p:embeddedFont>
    <p:embeddedFont>
      <p:font typeface="Amatic SC"/>
      <p:regular r:id="rId58"/>
      <p:bold r:id="rId59"/>
    </p:embeddedFont>
    <p:embeddedFont>
      <p:font typeface="Montserrat Black"/>
      <p:bold r:id="rId60"/>
      <p:boldItalic r:id="rId61"/>
    </p:embeddedFont>
    <p:embeddedFont>
      <p:font typeface="Poppins"/>
      <p:regular r:id="rId62"/>
      <p:bold r:id="rId63"/>
      <p:italic r:id="rId64"/>
      <p:boldItalic r:id="rId65"/>
    </p:embeddedFont>
    <p:embeddedFont>
      <p:font typeface="Anaheim"/>
      <p:regular r:id="rId66"/>
    </p:embeddedFont>
    <p:embeddedFont>
      <p:font typeface="Bebas Neue"/>
      <p:regular r:id="rId67"/>
    </p:embeddedFont>
    <p:embeddedFont>
      <p:font typeface="Proxima Nova Semibold"/>
      <p:regular r:id="rId68"/>
      <p:bold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68929B-2E79-4940-82E6-ABB23B4EB31C}">
  <a:tblStyle styleId="{4368929B-2E79-4940-82E6-ABB23B4EB3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E731851-200C-4187-93A4-4ED0DD830434}"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MontserratSemiBold-regular.fntdata"/><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SemiBold-italic.fntdata"/><Relationship Id="rId47" Type="http://schemas.openxmlformats.org/officeDocument/2006/relationships/font" Target="fonts/MontserratSemiBold-bold.fntdata"/><Relationship Id="rId49" Type="http://schemas.openxmlformats.org/officeDocument/2006/relationships/font" Target="fonts/Montserrat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ProximaNova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regular.fntdata"/><Relationship Id="rId61" Type="http://schemas.openxmlformats.org/officeDocument/2006/relationships/font" Target="fonts/MontserratBlack-boldItalic.fntdata"/><Relationship Id="rId20" Type="http://schemas.openxmlformats.org/officeDocument/2006/relationships/slide" Target="slides/slide14.xml"/><Relationship Id="rId64" Type="http://schemas.openxmlformats.org/officeDocument/2006/relationships/font" Target="fonts/Poppins-italic.fntdata"/><Relationship Id="rId63" Type="http://schemas.openxmlformats.org/officeDocument/2006/relationships/font" Target="fonts/Poppins-bold.fntdata"/><Relationship Id="rId22" Type="http://schemas.openxmlformats.org/officeDocument/2006/relationships/slide" Target="slides/slide16.xml"/><Relationship Id="rId66" Type="http://schemas.openxmlformats.org/officeDocument/2006/relationships/font" Target="fonts/Anaheim-regular.fntdata"/><Relationship Id="rId21" Type="http://schemas.openxmlformats.org/officeDocument/2006/relationships/slide" Target="slides/slide15.xml"/><Relationship Id="rId65" Type="http://schemas.openxmlformats.org/officeDocument/2006/relationships/font" Target="fonts/Poppins-boldItalic.fntdata"/><Relationship Id="rId24" Type="http://schemas.openxmlformats.org/officeDocument/2006/relationships/slide" Target="slides/slide18.xml"/><Relationship Id="rId68" Type="http://schemas.openxmlformats.org/officeDocument/2006/relationships/font" Target="fonts/ProximaNovaSemibold-regular.fntdata"/><Relationship Id="rId23" Type="http://schemas.openxmlformats.org/officeDocument/2006/relationships/slide" Target="slides/slide17.xml"/><Relationship Id="rId67" Type="http://schemas.openxmlformats.org/officeDocument/2006/relationships/font" Target="fonts/BebasNeue-regular.fntdata"/><Relationship Id="rId60" Type="http://schemas.openxmlformats.org/officeDocument/2006/relationships/font" Target="fonts/MontserratBlack-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55" Type="http://schemas.openxmlformats.org/officeDocument/2006/relationships/font" Target="fonts/RobotoMedium-bold.fntdata"/><Relationship Id="rId10" Type="http://schemas.openxmlformats.org/officeDocument/2006/relationships/slide" Target="slides/slide4.xml"/><Relationship Id="rId54" Type="http://schemas.openxmlformats.org/officeDocument/2006/relationships/font" Target="fonts/RobotoMedium-regular.fntdata"/><Relationship Id="rId13" Type="http://schemas.openxmlformats.org/officeDocument/2006/relationships/slide" Target="slides/slide7.xml"/><Relationship Id="rId57" Type="http://schemas.openxmlformats.org/officeDocument/2006/relationships/font" Target="fonts/RobotoMedium-boldItalic.fntdata"/><Relationship Id="rId12" Type="http://schemas.openxmlformats.org/officeDocument/2006/relationships/slide" Target="slides/slide6.xml"/><Relationship Id="rId56" Type="http://schemas.openxmlformats.org/officeDocument/2006/relationships/font" Target="fonts/RobotoMedium-italic.fntdata"/><Relationship Id="rId15" Type="http://schemas.openxmlformats.org/officeDocument/2006/relationships/slide" Target="slides/slide9.xml"/><Relationship Id="rId59" Type="http://schemas.openxmlformats.org/officeDocument/2006/relationships/font" Target="fonts/AmaticSC-bold.fntdata"/><Relationship Id="rId14" Type="http://schemas.openxmlformats.org/officeDocument/2006/relationships/slide" Target="slides/slide8.xml"/><Relationship Id="rId58" Type="http://schemas.openxmlformats.org/officeDocument/2006/relationships/font" Target="fonts/AmaticSC-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910c9cff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910c9cff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910c9cff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910c9cff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b9fbebd6e4_0_8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b9fbebd6e4_0_8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b9fbebd6e4_0_8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b9fbebd6e4_0_8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b9fbebd6e4_0_8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b9fbebd6e4_0_8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b9fbebd6e4_0_8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b9fbebd6e4_0_8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b9fbebd6e4_0_8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b9fbebd6e4_0_8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b9fbebd6e4_0_9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b9fbebd6e4_0_9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2" name="Shape 3162"/>
        <p:cNvGrpSpPr/>
        <p:nvPr/>
      </p:nvGrpSpPr>
      <p:grpSpPr>
        <a:xfrm>
          <a:off x="0" y="0"/>
          <a:ext cx="0" cy="0"/>
          <a:chOff x="0" y="0"/>
          <a:chExt cx="0" cy="0"/>
        </a:xfrm>
      </p:grpSpPr>
      <p:sp>
        <p:nvSpPr>
          <p:cNvPr id="3163" name="Google Shape;3163;g1b9fbebd6e4_0_1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4" name="Google Shape;3164;g1b9fbebd6e4_0_1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1b9fbebd6e4_0_1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1b9fbebd6e4_0_1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1" name="Shape 3751"/>
        <p:cNvGrpSpPr/>
        <p:nvPr/>
      </p:nvGrpSpPr>
      <p:grpSpPr>
        <a:xfrm>
          <a:off x="0" y="0"/>
          <a:ext cx="0" cy="0"/>
          <a:chOff x="0" y="0"/>
          <a:chExt cx="0" cy="0"/>
        </a:xfrm>
      </p:grpSpPr>
      <p:sp>
        <p:nvSpPr>
          <p:cNvPr id="3752" name="Google Shape;3752;g1b9fbebd6e4_0_12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3" name="Google Shape;3753;g1b9fbebd6e4_0_12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6" name="Shape 4156"/>
        <p:cNvGrpSpPr/>
        <p:nvPr/>
      </p:nvGrpSpPr>
      <p:grpSpPr>
        <a:xfrm>
          <a:off x="0" y="0"/>
          <a:ext cx="0" cy="0"/>
          <a:chOff x="0" y="0"/>
          <a:chExt cx="0" cy="0"/>
        </a:xfrm>
      </p:grpSpPr>
      <p:sp>
        <p:nvSpPr>
          <p:cNvPr id="4157" name="Google Shape;4157;g1b9fbebd6e4_0_12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8" name="Google Shape;4158;g1b9fbebd6e4_0_12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6" name="Shape 4536"/>
        <p:cNvGrpSpPr/>
        <p:nvPr/>
      </p:nvGrpSpPr>
      <p:grpSpPr>
        <a:xfrm>
          <a:off x="0" y="0"/>
          <a:ext cx="0" cy="0"/>
          <a:chOff x="0" y="0"/>
          <a:chExt cx="0" cy="0"/>
        </a:xfrm>
      </p:grpSpPr>
      <p:sp>
        <p:nvSpPr>
          <p:cNvPr id="4537" name="Google Shape;4537;g1b9fbebd6e4_0_12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8" name="Google Shape;4538;g1b9fbebd6e4_0_12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2" name="Shape 4962"/>
        <p:cNvGrpSpPr/>
        <p:nvPr/>
      </p:nvGrpSpPr>
      <p:grpSpPr>
        <a:xfrm>
          <a:off x="0" y="0"/>
          <a:ext cx="0" cy="0"/>
          <a:chOff x="0" y="0"/>
          <a:chExt cx="0" cy="0"/>
        </a:xfrm>
      </p:grpSpPr>
      <p:sp>
        <p:nvSpPr>
          <p:cNvPr id="4963" name="Google Shape;4963;g1b9fbebd6e4_0_13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4" name="Google Shape;4964;g1b9fbebd6e4_0_13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3" name="Shape 5323"/>
        <p:cNvGrpSpPr/>
        <p:nvPr/>
      </p:nvGrpSpPr>
      <p:grpSpPr>
        <a:xfrm>
          <a:off x="0" y="0"/>
          <a:ext cx="0" cy="0"/>
          <a:chOff x="0" y="0"/>
          <a:chExt cx="0" cy="0"/>
        </a:xfrm>
      </p:grpSpPr>
      <p:sp>
        <p:nvSpPr>
          <p:cNvPr id="5324" name="Google Shape;5324;g1b9fbebd6e4_0_13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5" name="Google Shape;5325;g1b9fbebd6e4_0_13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3" name="Shape 5833"/>
        <p:cNvGrpSpPr/>
        <p:nvPr/>
      </p:nvGrpSpPr>
      <p:grpSpPr>
        <a:xfrm>
          <a:off x="0" y="0"/>
          <a:ext cx="0" cy="0"/>
          <a:chOff x="0" y="0"/>
          <a:chExt cx="0" cy="0"/>
        </a:xfrm>
      </p:grpSpPr>
      <p:sp>
        <p:nvSpPr>
          <p:cNvPr id="5834" name="Google Shape;5834;g1b9fbebd6e4_0_14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5" name="Google Shape;5835;g1b9fbebd6e4_0_14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3" name="Shape 6453"/>
        <p:cNvGrpSpPr/>
        <p:nvPr/>
      </p:nvGrpSpPr>
      <p:grpSpPr>
        <a:xfrm>
          <a:off x="0" y="0"/>
          <a:ext cx="0" cy="0"/>
          <a:chOff x="0" y="0"/>
          <a:chExt cx="0" cy="0"/>
        </a:xfrm>
      </p:grpSpPr>
      <p:sp>
        <p:nvSpPr>
          <p:cNvPr id="6454" name="Google Shape;6454;g1b9fbebd6e4_0_14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5" name="Google Shape;6455;g1b9fbebd6e4_0_14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7" name="Shape 7047"/>
        <p:cNvGrpSpPr/>
        <p:nvPr/>
      </p:nvGrpSpPr>
      <p:grpSpPr>
        <a:xfrm>
          <a:off x="0" y="0"/>
          <a:ext cx="0" cy="0"/>
          <a:chOff x="0" y="0"/>
          <a:chExt cx="0" cy="0"/>
        </a:xfrm>
      </p:grpSpPr>
      <p:sp>
        <p:nvSpPr>
          <p:cNvPr id="7048" name="Google Shape;7048;g1b9fbebd6e4_0_15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9" name="Google Shape;7049;g1b9fbebd6e4_0_15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8" name="Shape 7368"/>
        <p:cNvGrpSpPr/>
        <p:nvPr/>
      </p:nvGrpSpPr>
      <p:grpSpPr>
        <a:xfrm>
          <a:off x="0" y="0"/>
          <a:ext cx="0" cy="0"/>
          <a:chOff x="0" y="0"/>
          <a:chExt cx="0" cy="0"/>
        </a:xfrm>
      </p:grpSpPr>
      <p:sp>
        <p:nvSpPr>
          <p:cNvPr id="7369" name="Google Shape;7369;g1b9fbebd6e4_0_15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0" name="Google Shape;7370;g1b9fbebd6e4_0_15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6" name="Shape 7676"/>
        <p:cNvGrpSpPr/>
        <p:nvPr/>
      </p:nvGrpSpPr>
      <p:grpSpPr>
        <a:xfrm>
          <a:off x="0" y="0"/>
          <a:ext cx="0" cy="0"/>
          <a:chOff x="0" y="0"/>
          <a:chExt cx="0" cy="0"/>
        </a:xfrm>
      </p:grpSpPr>
      <p:sp>
        <p:nvSpPr>
          <p:cNvPr id="7677" name="Google Shape;7677;g1b9fbebd6e4_0_17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8" name="Google Shape;7678;g1b9fbebd6e4_0_17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aed7350f1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aed7350f1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910c9cffe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910c9cffe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910c9cffe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910c9cffe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910c9cff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910c9cff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155100" y="1054475"/>
            <a:ext cx="5553000" cy="2485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8000">
                <a:latin typeface="Montserrat Black"/>
                <a:ea typeface="Montserrat Black"/>
                <a:cs typeface="Montserrat Black"/>
                <a:sym typeface="Montserrat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294400" y="3738475"/>
            <a:ext cx="4785900" cy="447600"/>
          </a:xfrm>
          <a:prstGeom prst="rect">
            <a:avLst/>
          </a:prstGeom>
          <a:solidFill>
            <a:schemeClr val="dk2"/>
          </a:soli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solidFill>
                  <a:schemeClr val="dk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hasCustomPrompt="1" idx="2" type="title"/>
          </p:nvPr>
        </p:nvSpPr>
        <p:spPr>
          <a:xfrm>
            <a:off x="7536933" y="482200"/>
            <a:ext cx="10353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1400">
                <a:latin typeface="Montserrat SemiBold"/>
                <a:ea typeface="Montserrat SemiBold"/>
                <a:cs typeface="Montserrat SemiBold"/>
                <a:sym typeface="Montserrat SemiBol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 name="Google Shape;12;p2"/>
          <p:cNvSpPr txBox="1"/>
          <p:nvPr>
            <p:ph idx="3" type="subTitle"/>
          </p:nvPr>
        </p:nvSpPr>
        <p:spPr>
          <a:xfrm>
            <a:off x="458214" y="2253261"/>
            <a:ext cx="271200" cy="20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dk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1284000" y="1697788"/>
            <a:ext cx="6576000" cy="14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 name="Google Shape;44;p11"/>
          <p:cNvSpPr txBox="1"/>
          <p:nvPr>
            <p:ph idx="1" type="subTitle"/>
          </p:nvPr>
        </p:nvSpPr>
        <p:spPr>
          <a:xfrm>
            <a:off x="3063775" y="2948625"/>
            <a:ext cx="3016500" cy="7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 name="Google Shape;45;p11"/>
          <p:cNvSpPr txBox="1"/>
          <p:nvPr>
            <p:ph hasCustomPrompt="1" idx="2" type="title"/>
          </p:nvPr>
        </p:nvSpPr>
        <p:spPr>
          <a:xfrm>
            <a:off x="4054350" y="482200"/>
            <a:ext cx="10353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1400">
                <a:latin typeface="Montserrat SemiBold"/>
                <a:ea typeface="Montserrat SemiBold"/>
                <a:cs typeface="Montserrat SemiBold"/>
                <a:sym typeface="Montserrat SemiBol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6" name="Google Shape;46;p11"/>
          <p:cNvSpPr txBox="1"/>
          <p:nvPr>
            <p:ph idx="3" type="subTitle"/>
          </p:nvPr>
        </p:nvSpPr>
        <p:spPr>
          <a:xfrm>
            <a:off x="8159564" y="2253261"/>
            <a:ext cx="271200" cy="20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dk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8" name="Shape 48"/>
        <p:cNvGrpSpPr/>
        <p:nvPr/>
      </p:nvGrpSpPr>
      <p:grpSpPr>
        <a:xfrm>
          <a:off x="0" y="0"/>
          <a:ext cx="0" cy="0"/>
          <a:chOff x="0" y="0"/>
          <a:chExt cx="0" cy="0"/>
        </a:xfrm>
      </p:grpSpPr>
      <p:sp>
        <p:nvSpPr>
          <p:cNvPr id="49" name="Google Shape;4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13"/>
          <p:cNvSpPr txBox="1"/>
          <p:nvPr>
            <p:ph hasCustomPrompt="1" idx="2" type="title"/>
          </p:nvPr>
        </p:nvSpPr>
        <p:spPr>
          <a:xfrm>
            <a:off x="720000" y="1709475"/>
            <a:ext cx="10779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hasCustomPrompt="1" idx="3" type="title"/>
          </p:nvPr>
        </p:nvSpPr>
        <p:spPr>
          <a:xfrm>
            <a:off x="720000" y="3303721"/>
            <a:ext cx="10779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hasCustomPrompt="1" idx="4" type="title"/>
          </p:nvPr>
        </p:nvSpPr>
        <p:spPr>
          <a:xfrm>
            <a:off x="3542938" y="1709475"/>
            <a:ext cx="10779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p:nvPr>
            <p:ph hasCustomPrompt="1" idx="5" type="title"/>
          </p:nvPr>
        </p:nvSpPr>
        <p:spPr>
          <a:xfrm>
            <a:off x="3542938" y="3303721"/>
            <a:ext cx="10779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hasCustomPrompt="1" idx="6" type="title"/>
          </p:nvPr>
        </p:nvSpPr>
        <p:spPr>
          <a:xfrm>
            <a:off x="6365875" y="1709475"/>
            <a:ext cx="10779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hasCustomPrompt="1" idx="7" type="title"/>
          </p:nvPr>
        </p:nvSpPr>
        <p:spPr>
          <a:xfrm>
            <a:off x="6365875" y="3303721"/>
            <a:ext cx="10779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1" type="subTitle"/>
          </p:nvPr>
        </p:nvSpPr>
        <p:spPr>
          <a:xfrm>
            <a:off x="720000" y="2573675"/>
            <a:ext cx="20649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 name="Google Shape;57;p13"/>
          <p:cNvSpPr txBox="1"/>
          <p:nvPr>
            <p:ph idx="8" type="subTitle"/>
          </p:nvPr>
        </p:nvSpPr>
        <p:spPr>
          <a:xfrm>
            <a:off x="3542938" y="2573675"/>
            <a:ext cx="20649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 name="Google Shape;58;p13"/>
          <p:cNvSpPr txBox="1"/>
          <p:nvPr>
            <p:ph idx="9" type="subTitle"/>
          </p:nvPr>
        </p:nvSpPr>
        <p:spPr>
          <a:xfrm>
            <a:off x="6365875" y="2573675"/>
            <a:ext cx="20649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 name="Google Shape;59;p13"/>
          <p:cNvSpPr txBox="1"/>
          <p:nvPr>
            <p:ph idx="13" type="subTitle"/>
          </p:nvPr>
        </p:nvSpPr>
        <p:spPr>
          <a:xfrm>
            <a:off x="720000" y="4167975"/>
            <a:ext cx="20649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 name="Google Shape;60;p13"/>
          <p:cNvSpPr txBox="1"/>
          <p:nvPr>
            <p:ph idx="14" type="subTitle"/>
          </p:nvPr>
        </p:nvSpPr>
        <p:spPr>
          <a:xfrm>
            <a:off x="3542938" y="4167975"/>
            <a:ext cx="20649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1" name="Google Shape;61;p13"/>
          <p:cNvSpPr txBox="1"/>
          <p:nvPr>
            <p:ph idx="15" type="subTitle"/>
          </p:nvPr>
        </p:nvSpPr>
        <p:spPr>
          <a:xfrm>
            <a:off x="6365875" y="4167975"/>
            <a:ext cx="20649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2" name="Shape 62"/>
        <p:cNvGrpSpPr/>
        <p:nvPr/>
      </p:nvGrpSpPr>
      <p:grpSpPr>
        <a:xfrm>
          <a:off x="0" y="0"/>
          <a:ext cx="0" cy="0"/>
          <a:chOff x="0" y="0"/>
          <a:chExt cx="0" cy="0"/>
        </a:xfrm>
      </p:grpSpPr>
      <p:sp>
        <p:nvSpPr>
          <p:cNvPr id="63" name="Google Shape;63;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64" name="Shape 64"/>
        <p:cNvGrpSpPr/>
        <p:nvPr/>
      </p:nvGrpSpPr>
      <p:grpSpPr>
        <a:xfrm>
          <a:off x="0" y="0"/>
          <a:ext cx="0" cy="0"/>
          <a:chOff x="0" y="0"/>
          <a:chExt cx="0" cy="0"/>
        </a:xfrm>
      </p:grpSpPr>
      <p:sp>
        <p:nvSpPr>
          <p:cNvPr id="65" name="Google Shape;65;p15"/>
          <p:cNvSpPr txBox="1"/>
          <p:nvPr>
            <p:ph type="title"/>
          </p:nvPr>
        </p:nvSpPr>
        <p:spPr>
          <a:xfrm>
            <a:off x="713225" y="3247250"/>
            <a:ext cx="4254000" cy="709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15"/>
          <p:cNvSpPr txBox="1"/>
          <p:nvPr>
            <p:ph idx="1" type="subTitle"/>
          </p:nvPr>
        </p:nvSpPr>
        <p:spPr>
          <a:xfrm>
            <a:off x="713225" y="3899000"/>
            <a:ext cx="4254000" cy="70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7" name="Google Shape;67;p15"/>
          <p:cNvSpPr/>
          <p:nvPr>
            <p:ph idx="2" type="pic"/>
          </p:nvPr>
        </p:nvSpPr>
        <p:spPr>
          <a:xfrm>
            <a:off x="5710650" y="0"/>
            <a:ext cx="3433500" cy="5143500"/>
          </a:xfrm>
          <a:prstGeom prst="rect">
            <a:avLst/>
          </a:prstGeom>
          <a:noFill/>
          <a:ln>
            <a:noFill/>
          </a:ln>
        </p:spPr>
      </p:sp>
      <p:sp>
        <p:nvSpPr>
          <p:cNvPr id="68" name="Google Shape;68;p15"/>
          <p:cNvSpPr txBox="1"/>
          <p:nvPr>
            <p:ph hasCustomPrompt="1" idx="3" type="title"/>
          </p:nvPr>
        </p:nvSpPr>
        <p:spPr>
          <a:xfrm>
            <a:off x="458233" y="482200"/>
            <a:ext cx="10353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1400">
                <a:latin typeface="Montserrat SemiBold"/>
                <a:ea typeface="Montserrat SemiBold"/>
                <a:cs typeface="Montserrat SemiBold"/>
                <a:sym typeface="Montserrat SemiBol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9" name="Google Shape;69;p15"/>
          <p:cNvSpPr txBox="1"/>
          <p:nvPr>
            <p:ph idx="4" type="subTitle"/>
          </p:nvPr>
        </p:nvSpPr>
        <p:spPr>
          <a:xfrm>
            <a:off x="5439439" y="152411"/>
            <a:ext cx="271200" cy="20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dk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70" name="Shape 70"/>
        <p:cNvGrpSpPr/>
        <p:nvPr/>
      </p:nvGrpSpPr>
      <p:grpSpPr>
        <a:xfrm>
          <a:off x="0" y="0"/>
          <a:ext cx="0" cy="0"/>
          <a:chOff x="0" y="0"/>
          <a:chExt cx="0" cy="0"/>
        </a:xfrm>
      </p:grpSpPr>
      <p:sp>
        <p:nvSpPr>
          <p:cNvPr id="71" name="Google Shape;71;p16"/>
          <p:cNvSpPr txBox="1"/>
          <p:nvPr>
            <p:ph type="title"/>
          </p:nvPr>
        </p:nvSpPr>
        <p:spPr>
          <a:xfrm>
            <a:off x="5823275" y="2947175"/>
            <a:ext cx="2607600" cy="114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 name="Google Shape;72;p16"/>
          <p:cNvSpPr txBox="1"/>
          <p:nvPr>
            <p:ph idx="1" type="subTitle"/>
          </p:nvPr>
        </p:nvSpPr>
        <p:spPr>
          <a:xfrm>
            <a:off x="3873150" y="4093775"/>
            <a:ext cx="4557600" cy="51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 name="Google Shape;73;p16"/>
          <p:cNvSpPr/>
          <p:nvPr>
            <p:ph idx="2" type="pic"/>
          </p:nvPr>
        </p:nvSpPr>
        <p:spPr>
          <a:xfrm>
            <a:off x="0" y="0"/>
            <a:ext cx="4267500" cy="4093800"/>
          </a:xfrm>
          <a:prstGeom prst="rect">
            <a:avLst/>
          </a:prstGeom>
          <a:noFill/>
          <a:ln>
            <a:noFill/>
          </a:ln>
        </p:spPr>
      </p:sp>
      <p:sp>
        <p:nvSpPr>
          <p:cNvPr id="74" name="Google Shape;74;p16"/>
          <p:cNvSpPr txBox="1"/>
          <p:nvPr>
            <p:ph hasCustomPrompt="1" idx="3" type="title"/>
          </p:nvPr>
        </p:nvSpPr>
        <p:spPr>
          <a:xfrm>
            <a:off x="7536933" y="482200"/>
            <a:ext cx="10353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1400">
                <a:latin typeface="Montserrat SemiBold"/>
                <a:ea typeface="Montserrat SemiBold"/>
                <a:cs typeface="Montserrat SemiBold"/>
                <a:sym typeface="Montserrat SemiBol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5" name="Google Shape;75;p16"/>
          <p:cNvSpPr txBox="1"/>
          <p:nvPr>
            <p:ph idx="4" type="subTitle"/>
          </p:nvPr>
        </p:nvSpPr>
        <p:spPr>
          <a:xfrm>
            <a:off x="4267489" y="1867211"/>
            <a:ext cx="271200" cy="20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dk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76" name="Shape 76"/>
        <p:cNvGrpSpPr/>
        <p:nvPr/>
      </p:nvGrpSpPr>
      <p:grpSpPr>
        <a:xfrm>
          <a:off x="0" y="0"/>
          <a:ext cx="0" cy="0"/>
          <a:chOff x="0" y="0"/>
          <a:chExt cx="0" cy="0"/>
        </a:xfrm>
      </p:grpSpPr>
      <p:sp>
        <p:nvSpPr>
          <p:cNvPr id="77" name="Google Shape;77;p17"/>
          <p:cNvSpPr txBox="1"/>
          <p:nvPr>
            <p:ph type="title"/>
          </p:nvPr>
        </p:nvSpPr>
        <p:spPr>
          <a:xfrm>
            <a:off x="713225" y="445025"/>
            <a:ext cx="464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 name="Google Shape;78;p17"/>
          <p:cNvSpPr txBox="1"/>
          <p:nvPr>
            <p:ph idx="1" type="body"/>
          </p:nvPr>
        </p:nvSpPr>
        <p:spPr>
          <a:xfrm>
            <a:off x="2306100" y="1128329"/>
            <a:ext cx="6124500" cy="2744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9" name="Shape 79"/>
        <p:cNvGrpSpPr/>
        <p:nvPr/>
      </p:nvGrpSpPr>
      <p:grpSpPr>
        <a:xfrm>
          <a:off x="0" y="0"/>
          <a:ext cx="0" cy="0"/>
          <a:chOff x="0" y="0"/>
          <a:chExt cx="0" cy="0"/>
        </a:xfrm>
      </p:grpSpPr>
      <p:sp>
        <p:nvSpPr>
          <p:cNvPr id="80" name="Google Shape;8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 name="Google Shape;81;p18"/>
          <p:cNvSpPr txBox="1"/>
          <p:nvPr>
            <p:ph idx="1" type="subTitle"/>
          </p:nvPr>
        </p:nvSpPr>
        <p:spPr>
          <a:xfrm>
            <a:off x="720000" y="2897255"/>
            <a:ext cx="2434500" cy="12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 name="Google Shape;82;p18"/>
          <p:cNvSpPr txBox="1"/>
          <p:nvPr>
            <p:ph idx="2" type="subTitle"/>
          </p:nvPr>
        </p:nvSpPr>
        <p:spPr>
          <a:xfrm>
            <a:off x="3354750" y="2897255"/>
            <a:ext cx="2434500" cy="12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3" name="Google Shape;83;p18"/>
          <p:cNvSpPr txBox="1"/>
          <p:nvPr>
            <p:ph idx="3" type="subTitle"/>
          </p:nvPr>
        </p:nvSpPr>
        <p:spPr>
          <a:xfrm>
            <a:off x="5989500" y="2897255"/>
            <a:ext cx="2434500" cy="12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4" name="Google Shape;84;p18"/>
          <p:cNvSpPr txBox="1"/>
          <p:nvPr>
            <p:ph idx="4" type="subTitle"/>
          </p:nvPr>
        </p:nvSpPr>
        <p:spPr>
          <a:xfrm>
            <a:off x="720000" y="2448455"/>
            <a:ext cx="24345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 name="Google Shape;85;p18"/>
          <p:cNvSpPr txBox="1"/>
          <p:nvPr>
            <p:ph idx="5" type="subTitle"/>
          </p:nvPr>
        </p:nvSpPr>
        <p:spPr>
          <a:xfrm>
            <a:off x="3354750" y="2448455"/>
            <a:ext cx="24345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 name="Google Shape;86;p18"/>
          <p:cNvSpPr txBox="1"/>
          <p:nvPr>
            <p:ph idx="6" type="subTitle"/>
          </p:nvPr>
        </p:nvSpPr>
        <p:spPr>
          <a:xfrm>
            <a:off x="5989500" y="2448455"/>
            <a:ext cx="24345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7" name="Shape 87"/>
        <p:cNvGrpSpPr/>
        <p:nvPr/>
      </p:nvGrpSpPr>
      <p:grpSpPr>
        <a:xfrm>
          <a:off x="0" y="0"/>
          <a:ext cx="0" cy="0"/>
          <a:chOff x="0" y="0"/>
          <a:chExt cx="0" cy="0"/>
        </a:xfrm>
      </p:grpSpPr>
      <p:sp>
        <p:nvSpPr>
          <p:cNvPr id="88" name="Google Shape;8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 name="Google Shape;89;p19"/>
          <p:cNvSpPr txBox="1"/>
          <p:nvPr>
            <p:ph idx="1" type="subTitle"/>
          </p:nvPr>
        </p:nvSpPr>
        <p:spPr>
          <a:xfrm>
            <a:off x="1662882" y="1977500"/>
            <a:ext cx="2608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 name="Google Shape;90;p19"/>
          <p:cNvSpPr txBox="1"/>
          <p:nvPr>
            <p:ph idx="2" type="subTitle"/>
          </p:nvPr>
        </p:nvSpPr>
        <p:spPr>
          <a:xfrm>
            <a:off x="5489407" y="1977500"/>
            <a:ext cx="2608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1" name="Google Shape;91;p19"/>
          <p:cNvSpPr txBox="1"/>
          <p:nvPr>
            <p:ph idx="3" type="subTitle"/>
          </p:nvPr>
        </p:nvSpPr>
        <p:spPr>
          <a:xfrm>
            <a:off x="1662882" y="3638075"/>
            <a:ext cx="2608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 name="Google Shape;92;p19"/>
          <p:cNvSpPr txBox="1"/>
          <p:nvPr>
            <p:ph idx="4" type="subTitle"/>
          </p:nvPr>
        </p:nvSpPr>
        <p:spPr>
          <a:xfrm>
            <a:off x="5489407" y="3638075"/>
            <a:ext cx="2608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 name="Google Shape;93;p19"/>
          <p:cNvSpPr txBox="1"/>
          <p:nvPr>
            <p:ph idx="5" type="subTitle"/>
          </p:nvPr>
        </p:nvSpPr>
        <p:spPr>
          <a:xfrm>
            <a:off x="1662882" y="1607950"/>
            <a:ext cx="2608500" cy="486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 name="Google Shape;94;p19"/>
          <p:cNvSpPr txBox="1"/>
          <p:nvPr>
            <p:ph idx="6" type="subTitle"/>
          </p:nvPr>
        </p:nvSpPr>
        <p:spPr>
          <a:xfrm>
            <a:off x="1662875" y="3268600"/>
            <a:ext cx="2608500" cy="486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19"/>
          <p:cNvSpPr txBox="1"/>
          <p:nvPr>
            <p:ph idx="7" type="subTitle"/>
          </p:nvPr>
        </p:nvSpPr>
        <p:spPr>
          <a:xfrm>
            <a:off x="5489407" y="1607950"/>
            <a:ext cx="2608500" cy="486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 name="Google Shape;96;p19"/>
          <p:cNvSpPr txBox="1"/>
          <p:nvPr>
            <p:ph idx="8" type="subTitle"/>
          </p:nvPr>
        </p:nvSpPr>
        <p:spPr>
          <a:xfrm>
            <a:off x="5489400" y="3268600"/>
            <a:ext cx="2608500" cy="486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7" name="Shape 97"/>
        <p:cNvGrpSpPr/>
        <p:nvPr/>
      </p:nvGrpSpPr>
      <p:grpSpPr>
        <a:xfrm>
          <a:off x="0" y="0"/>
          <a:ext cx="0" cy="0"/>
          <a:chOff x="0" y="0"/>
          <a:chExt cx="0" cy="0"/>
        </a:xfrm>
      </p:grpSpPr>
      <p:sp>
        <p:nvSpPr>
          <p:cNvPr id="98" name="Google Shape;9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20"/>
          <p:cNvSpPr txBox="1"/>
          <p:nvPr>
            <p:ph idx="1" type="subTitle"/>
          </p:nvPr>
        </p:nvSpPr>
        <p:spPr>
          <a:xfrm>
            <a:off x="1406225" y="1470999"/>
            <a:ext cx="3060000" cy="70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0" name="Google Shape;100;p20"/>
          <p:cNvSpPr txBox="1"/>
          <p:nvPr>
            <p:ph idx="2" type="subTitle"/>
          </p:nvPr>
        </p:nvSpPr>
        <p:spPr>
          <a:xfrm>
            <a:off x="4677775" y="1470524"/>
            <a:ext cx="3060000" cy="702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1" name="Google Shape;101;p20"/>
          <p:cNvSpPr txBox="1"/>
          <p:nvPr>
            <p:ph idx="3" type="subTitle"/>
          </p:nvPr>
        </p:nvSpPr>
        <p:spPr>
          <a:xfrm>
            <a:off x="1406225" y="3753875"/>
            <a:ext cx="3060000" cy="70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20"/>
          <p:cNvSpPr txBox="1"/>
          <p:nvPr>
            <p:ph idx="4" type="subTitle"/>
          </p:nvPr>
        </p:nvSpPr>
        <p:spPr>
          <a:xfrm>
            <a:off x="1406225" y="2612437"/>
            <a:ext cx="3060000" cy="70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3" name="Google Shape;103;p20"/>
          <p:cNvSpPr txBox="1"/>
          <p:nvPr>
            <p:ph idx="5" type="subTitle"/>
          </p:nvPr>
        </p:nvSpPr>
        <p:spPr>
          <a:xfrm>
            <a:off x="4677775" y="2612200"/>
            <a:ext cx="3060000" cy="702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0"/>
          <p:cNvSpPr txBox="1"/>
          <p:nvPr>
            <p:ph idx="6" type="subTitle"/>
          </p:nvPr>
        </p:nvSpPr>
        <p:spPr>
          <a:xfrm>
            <a:off x="4677775" y="3753875"/>
            <a:ext cx="3060000" cy="702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 name="Google Shape;105;p20"/>
          <p:cNvSpPr txBox="1"/>
          <p:nvPr>
            <p:ph idx="7" type="subTitle"/>
          </p:nvPr>
        </p:nvSpPr>
        <p:spPr>
          <a:xfrm>
            <a:off x="1406225" y="1160875"/>
            <a:ext cx="3060000" cy="465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6" name="Google Shape;106;p20"/>
          <p:cNvSpPr txBox="1"/>
          <p:nvPr>
            <p:ph idx="8" type="subTitle"/>
          </p:nvPr>
        </p:nvSpPr>
        <p:spPr>
          <a:xfrm>
            <a:off x="4677775" y="1160400"/>
            <a:ext cx="3060000" cy="465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 name="Google Shape;107;p20"/>
          <p:cNvSpPr txBox="1"/>
          <p:nvPr>
            <p:ph idx="9" type="subTitle"/>
          </p:nvPr>
        </p:nvSpPr>
        <p:spPr>
          <a:xfrm>
            <a:off x="4677775" y="2300538"/>
            <a:ext cx="3060000" cy="465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8" name="Google Shape;108;p20"/>
          <p:cNvSpPr txBox="1"/>
          <p:nvPr>
            <p:ph idx="13" type="subTitle"/>
          </p:nvPr>
        </p:nvSpPr>
        <p:spPr>
          <a:xfrm>
            <a:off x="1406225" y="3440674"/>
            <a:ext cx="3060000" cy="465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 name="Google Shape;109;p20"/>
          <p:cNvSpPr txBox="1"/>
          <p:nvPr>
            <p:ph idx="14" type="subTitle"/>
          </p:nvPr>
        </p:nvSpPr>
        <p:spPr>
          <a:xfrm>
            <a:off x="1406225" y="2300775"/>
            <a:ext cx="3060000" cy="465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 name="Google Shape;110;p20"/>
          <p:cNvSpPr txBox="1"/>
          <p:nvPr>
            <p:ph idx="15" type="subTitle"/>
          </p:nvPr>
        </p:nvSpPr>
        <p:spPr>
          <a:xfrm>
            <a:off x="4677775" y="3440675"/>
            <a:ext cx="3060000" cy="465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213975" y="2015250"/>
            <a:ext cx="4925100" cy="2019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3600"/>
              <a:buNone/>
              <a:defRPr sz="8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6783475" y="559975"/>
            <a:ext cx="16473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8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2214100" y="4156400"/>
            <a:ext cx="4925100" cy="447600"/>
          </a:xfrm>
          <a:prstGeom prst="rect">
            <a:avLst/>
          </a:prstGeom>
          <a:solidFill>
            <a:schemeClr val="dk2"/>
          </a:solid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 name="Google Shape;17;p3"/>
          <p:cNvSpPr txBox="1"/>
          <p:nvPr>
            <p:ph idx="3" type="subTitle"/>
          </p:nvPr>
        </p:nvSpPr>
        <p:spPr>
          <a:xfrm>
            <a:off x="458214" y="2253261"/>
            <a:ext cx="271200" cy="20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dk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 name="Google Shape;18;p3"/>
          <p:cNvSpPr txBox="1"/>
          <p:nvPr>
            <p:ph hasCustomPrompt="1" idx="4" type="title"/>
          </p:nvPr>
        </p:nvSpPr>
        <p:spPr>
          <a:xfrm>
            <a:off x="571783" y="482200"/>
            <a:ext cx="10353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1400">
                <a:latin typeface="Montserrat SemiBold"/>
                <a:ea typeface="Montserrat SemiBold"/>
                <a:cs typeface="Montserrat SemiBold"/>
                <a:sym typeface="Montserrat SemiBol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1" name="Shape 111"/>
        <p:cNvGrpSpPr/>
        <p:nvPr/>
      </p:nvGrpSpPr>
      <p:grpSpPr>
        <a:xfrm>
          <a:off x="0" y="0"/>
          <a:ext cx="0" cy="0"/>
          <a:chOff x="0" y="0"/>
          <a:chExt cx="0" cy="0"/>
        </a:xfrm>
      </p:grpSpPr>
      <p:sp>
        <p:nvSpPr>
          <p:cNvPr id="112" name="Google Shape;112;p21"/>
          <p:cNvSpPr txBox="1"/>
          <p:nvPr>
            <p:ph type="title"/>
          </p:nvPr>
        </p:nvSpPr>
        <p:spPr>
          <a:xfrm>
            <a:off x="1899695" y="921000"/>
            <a:ext cx="5344800" cy="144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21"/>
          <p:cNvSpPr txBox="1"/>
          <p:nvPr>
            <p:ph idx="1" type="subTitle"/>
          </p:nvPr>
        </p:nvSpPr>
        <p:spPr>
          <a:xfrm>
            <a:off x="1899650" y="2140375"/>
            <a:ext cx="5344800" cy="76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 name="Google Shape;114;p21"/>
          <p:cNvSpPr txBox="1"/>
          <p:nvPr/>
        </p:nvSpPr>
        <p:spPr>
          <a:xfrm>
            <a:off x="1582350" y="3962900"/>
            <a:ext cx="5979300" cy="4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b="1" lang="en" sz="1000" u="sng">
                <a:solidFill>
                  <a:schemeClr val="dk1"/>
                </a:solidFill>
                <a:latin typeface="Poppins"/>
                <a:ea typeface="Poppins"/>
                <a:cs typeface="Poppins"/>
                <a:sym typeface="Poppins"/>
                <a:hlinkClick r:id="rId2">
                  <a:extLst>
                    <a:ext uri="{A12FA001-AC4F-418D-AE19-62706E023703}">
                      <ahyp:hlinkClr val="tx"/>
                    </a:ext>
                  </a:extLst>
                </a:hlinkClick>
              </a:rPr>
              <a:t>Slidesgo</a:t>
            </a:r>
            <a:r>
              <a:rPr lang="en" sz="1000">
                <a:solidFill>
                  <a:schemeClr val="dk1"/>
                </a:solidFill>
                <a:latin typeface="Poppins"/>
                <a:ea typeface="Poppins"/>
                <a:cs typeface="Poppins"/>
                <a:sym typeface="Poppins"/>
              </a:rPr>
              <a:t>, and includes icons by </a:t>
            </a:r>
            <a:r>
              <a:rPr b="1" lang="en" sz="1000" u="sng">
                <a:solidFill>
                  <a:schemeClr val="dk1"/>
                </a:solidFill>
                <a:latin typeface="Poppins"/>
                <a:ea typeface="Poppins"/>
                <a:cs typeface="Poppins"/>
                <a:sym typeface="Poppins"/>
                <a:hlinkClick r:id="rId3">
                  <a:extLst>
                    <a:ext uri="{A12FA001-AC4F-418D-AE19-62706E023703}">
                      <ahyp:hlinkClr val="tx"/>
                    </a:ext>
                  </a:extLst>
                </a:hlinkClick>
              </a:rPr>
              <a:t>Flaticon</a:t>
            </a:r>
            <a:r>
              <a:rPr lang="en" sz="1000">
                <a:solidFill>
                  <a:schemeClr val="dk1"/>
                </a:solidFill>
                <a:latin typeface="Poppins"/>
                <a:ea typeface="Poppins"/>
                <a:cs typeface="Poppins"/>
                <a:sym typeface="Poppins"/>
              </a:rPr>
              <a:t>, and infographics &amp; images by </a:t>
            </a:r>
            <a:r>
              <a:rPr b="1" lang="en" sz="1000" u="sng">
                <a:solidFill>
                  <a:schemeClr val="dk1"/>
                </a:solidFill>
                <a:latin typeface="Poppins"/>
                <a:ea typeface="Poppins"/>
                <a:cs typeface="Poppins"/>
                <a:sym typeface="Poppins"/>
                <a:hlinkClick r:id="rId4">
                  <a:extLst>
                    <a:ext uri="{A12FA001-AC4F-418D-AE19-62706E023703}">
                      <ahyp:hlinkClr val="tx"/>
                    </a:ext>
                  </a:extLst>
                </a:hlinkClick>
              </a:rPr>
              <a:t>Freepik</a:t>
            </a:r>
            <a:r>
              <a:rPr lang="en" sz="1000" u="sng">
                <a:solidFill>
                  <a:schemeClr val="dk1"/>
                </a:solidFill>
                <a:latin typeface="Poppins"/>
                <a:ea typeface="Poppins"/>
                <a:cs typeface="Poppins"/>
                <a:sym typeface="Poppins"/>
              </a:rPr>
              <a:t> </a:t>
            </a:r>
            <a:endParaRPr b="1" sz="1000" u="sng">
              <a:solidFill>
                <a:schemeClr val="dk1"/>
              </a:solidFill>
              <a:latin typeface="Poppins"/>
              <a:ea typeface="Poppins"/>
              <a:cs typeface="Poppins"/>
              <a:sym typeface="Poppi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5" name="Shape 115"/>
        <p:cNvGrpSpPr/>
        <p:nvPr/>
      </p:nvGrpSpPr>
      <p:grpSpPr>
        <a:xfrm>
          <a:off x="0" y="0"/>
          <a:ext cx="0" cy="0"/>
          <a:chOff x="0" y="0"/>
          <a:chExt cx="0" cy="0"/>
        </a:xfrm>
      </p:grpSpPr>
      <p:sp>
        <p:nvSpPr>
          <p:cNvPr id="116" name="Google Shape;116;p22"/>
          <p:cNvSpPr/>
          <p:nvPr/>
        </p:nvSpPr>
        <p:spPr>
          <a:xfrm>
            <a:off x="318500" y="888325"/>
            <a:ext cx="1077900" cy="1077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4795825" y="-155900"/>
            <a:ext cx="1586100" cy="1586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8" name="Shape 118"/>
        <p:cNvGrpSpPr/>
        <p:nvPr/>
      </p:nvGrpSpPr>
      <p:grpSpPr>
        <a:xfrm>
          <a:off x="0" y="0"/>
          <a:ext cx="0" cy="0"/>
          <a:chOff x="0" y="0"/>
          <a:chExt cx="0" cy="0"/>
        </a:xfrm>
      </p:grpSpPr>
      <p:sp>
        <p:nvSpPr>
          <p:cNvPr id="119" name="Google Shape;119;p23"/>
          <p:cNvSpPr/>
          <p:nvPr/>
        </p:nvSpPr>
        <p:spPr>
          <a:xfrm>
            <a:off x="8554800" y="2750997"/>
            <a:ext cx="1035300" cy="1035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a:off x="-79825" y="2475600"/>
            <a:ext cx="1586100" cy="1586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25" name="Shape 125"/>
        <p:cNvGrpSpPr/>
        <p:nvPr/>
      </p:nvGrpSpPr>
      <p:grpSpPr>
        <a:xfrm>
          <a:off x="0" y="0"/>
          <a:ext cx="0" cy="0"/>
          <a:chOff x="0" y="0"/>
          <a:chExt cx="0" cy="0"/>
        </a:xfrm>
      </p:grpSpPr>
      <p:sp>
        <p:nvSpPr>
          <p:cNvPr id="126" name="Google Shape;126;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4"/>
          <p:cNvSpPr txBox="1"/>
          <p:nvPr>
            <p:ph idx="1" type="body"/>
          </p:nvPr>
        </p:nvSpPr>
        <p:spPr>
          <a:xfrm>
            <a:off x="720000" y="1215750"/>
            <a:ext cx="4288500" cy="2164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Poppins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1829575" y="445025"/>
            <a:ext cx="548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5"/>
          <p:cNvSpPr txBox="1"/>
          <p:nvPr>
            <p:ph idx="1" type="subTitle"/>
          </p:nvPr>
        </p:nvSpPr>
        <p:spPr>
          <a:xfrm>
            <a:off x="5037437" y="2628480"/>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5"/>
          <p:cNvSpPr txBox="1"/>
          <p:nvPr>
            <p:ph idx="2" type="subTitle"/>
          </p:nvPr>
        </p:nvSpPr>
        <p:spPr>
          <a:xfrm>
            <a:off x="1600963" y="2628480"/>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 name="Google Shape;26;p5"/>
          <p:cNvSpPr txBox="1"/>
          <p:nvPr>
            <p:ph idx="3" type="subTitle"/>
          </p:nvPr>
        </p:nvSpPr>
        <p:spPr>
          <a:xfrm>
            <a:off x="1600963" y="220722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 name="Google Shape;27;p5"/>
          <p:cNvSpPr txBox="1"/>
          <p:nvPr>
            <p:ph idx="4" type="subTitle"/>
          </p:nvPr>
        </p:nvSpPr>
        <p:spPr>
          <a:xfrm>
            <a:off x="5037437" y="220722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811975" y="1061100"/>
            <a:ext cx="3897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7"/>
          <p:cNvSpPr/>
          <p:nvPr>
            <p:ph idx="2" type="pic"/>
          </p:nvPr>
        </p:nvSpPr>
        <p:spPr>
          <a:xfrm>
            <a:off x="5617143" y="0"/>
            <a:ext cx="3526800" cy="5143500"/>
          </a:xfrm>
          <a:prstGeom prst="rect">
            <a:avLst/>
          </a:prstGeom>
          <a:noFill/>
          <a:ln>
            <a:noFill/>
          </a:ln>
        </p:spPr>
      </p:sp>
      <p:sp>
        <p:nvSpPr>
          <p:cNvPr id="33" name="Google Shape;33;p7"/>
          <p:cNvSpPr txBox="1"/>
          <p:nvPr>
            <p:ph idx="1" type="body"/>
          </p:nvPr>
        </p:nvSpPr>
        <p:spPr>
          <a:xfrm>
            <a:off x="811975" y="2158025"/>
            <a:ext cx="3897900" cy="2298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8" name="Google Shape;38;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 name="Shape 39"/>
        <p:cNvGrpSpPr/>
        <p:nvPr/>
      </p:nvGrpSpPr>
      <p:grpSpPr>
        <a:xfrm>
          <a:off x="0" y="0"/>
          <a:ext cx="0" cy="0"/>
          <a:chOff x="0" y="0"/>
          <a:chExt cx="0" cy="0"/>
        </a:xfrm>
      </p:grpSpPr>
      <p:sp>
        <p:nvSpPr>
          <p:cNvPr id="40" name="Google Shape;40;p10"/>
          <p:cNvSpPr txBox="1"/>
          <p:nvPr>
            <p:ph type="title"/>
          </p:nvPr>
        </p:nvSpPr>
        <p:spPr>
          <a:xfrm>
            <a:off x="713225" y="539500"/>
            <a:ext cx="4176300" cy="22845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1" name="Google Shape;41;p10"/>
          <p:cNvSpPr txBox="1"/>
          <p:nvPr>
            <p:ph hasCustomPrompt="1" idx="2" type="title"/>
          </p:nvPr>
        </p:nvSpPr>
        <p:spPr>
          <a:xfrm>
            <a:off x="7536933" y="4217125"/>
            <a:ext cx="1035300" cy="44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1400">
                <a:latin typeface="Montserrat SemiBold"/>
                <a:ea typeface="Montserrat SemiBold"/>
                <a:cs typeface="Montserrat SemiBold"/>
                <a:sym typeface="Montserrat SemiBol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indent="-304800" lvl="1" marL="914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indent="-304800" lvl="2" marL="1371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indent="-304800" lvl="3" marL="1828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indent="-304800" lvl="4" marL="22860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indent="-304800" lvl="5" marL="2743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indent="-304800" lvl="6" marL="3200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indent="-304800" lvl="7" marL="3657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indent="-304800" lvl="8" marL="411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1" name="Shape 121"/>
        <p:cNvGrpSpPr/>
        <p:nvPr/>
      </p:nvGrpSpPr>
      <p:grpSpPr>
        <a:xfrm>
          <a:off x="0" y="0"/>
          <a:ext cx="0" cy="0"/>
          <a:chOff x="0" y="0"/>
          <a:chExt cx="0" cy="0"/>
        </a:xfrm>
      </p:grpSpPr>
      <p:sp>
        <p:nvSpPr>
          <p:cNvPr id="122" name="Google Shape;122;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3" name="Google Shape;123;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Aa4D6GCWaa6DMOWb67AldACS3EsBNjLczSDoI_8BRY/copy#gid=1848306791" TargetMode="External"/><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bit.ly/30B07Gq" TargetMode="External"/><Relationship Id="rId10" Type="http://schemas.openxmlformats.org/officeDocument/2006/relationships/hyperlink" Target="https://bit.ly/3A1uf1Q" TargetMode="External"/><Relationship Id="rId13" Type="http://schemas.openxmlformats.org/officeDocument/2006/relationships/hyperlink" Target="https://www.freepik.com/?utm_source=slidesgo_template&amp;utm_medium=referral-link&amp;utm_campaign=promo-slide&amp;utm_term=slidesgo&amp;utm_content=freepik" TargetMode="External"/><Relationship Id="rId12" Type="http://schemas.openxmlformats.org/officeDocument/2006/relationships/hyperlink" Target="http://bit.ly/33VAFh3"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4.xml"/><Relationship Id="rId4" Type="http://schemas.openxmlformats.org/officeDocument/2006/relationships/slide" Target="/ppt/slides/slide21.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s://storyset.com/?utm_source=slidesgo_template&amp;utm_medium=referral-link&amp;utm_campaign=promo-slide&amp;utm_term=slidesgo&amp;utm_content=storyset"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 Id="rId17" Type="http://schemas.openxmlformats.org/officeDocument/2006/relationships/hyperlink" Target="https://www.videvo.net/?utm_source=slidesgo_template&amp;utm_medium=referral-link&amp;utm_campaign=sg_resources&amp;utm_content=videvo" TargetMode="External"/><Relationship Id="rId16"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slide" Target="/ppt/slides/slide20.xml"/><Relationship Id="rId6" Type="http://schemas.openxmlformats.org/officeDocument/2006/relationships/slide" Target="/ppt/slides/slide24.xml"/><Relationship Id="rId7" Type="http://schemas.openxmlformats.org/officeDocument/2006/relationships/slide" Target="/ppt/slides/slide32.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freepik.com/free-photo/woman-writing-something-notebook-her-smartphone_21745540.htm/?utm_source=slidesgo_template&amp;utm_medium=referral-link&amp;utm_campaign=sg_resources&amp;utm_content=freepik" TargetMode="External"/><Relationship Id="rId4" Type="http://schemas.openxmlformats.org/officeDocument/2006/relationships/hyperlink" Target="https://www.freepik.com/free-photo/close-up-hand-writing-notebook_21745042.htm/?utm_source=slidesgo_template&amp;utm_medium=referral-link&amp;utm_campaign=sg_resources&amp;utm_content=freepik" TargetMode="External"/><Relationship Id="rId5" Type="http://schemas.openxmlformats.org/officeDocument/2006/relationships/hyperlink" Target="https://www.freepik.com/free-photo/close-up-woman-writing-notebook_13757518.htm/?utm_source=slidesgo_template&amp;utm_medium=referral-link&amp;utm_campaign=sg_resources&amp;utm_content=freepik" TargetMode="External"/><Relationship Id="rId6" Type="http://schemas.openxmlformats.org/officeDocument/2006/relationships/hyperlink" Target="https://www.freepik.com/free-photo/woman-writing-something-notebook-while-looking-her-smartphone_21745565.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Poppins" TargetMode="External"/></Relationships>
</file>

<file path=ppt/slides/_rels/slide25.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1.png"/><Relationship Id="rId14" Type="http://schemas.openxmlformats.org/officeDocument/2006/relationships/image" Target="../media/image3.png"/><Relationship Id="rId17" Type="http://schemas.openxmlformats.org/officeDocument/2006/relationships/image" Target="../media/image5.png"/><Relationship Id="rId16" Type="http://schemas.openxmlformats.org/officeDocument/2006/relationships/image" Target="../media/image2.png"/><Relationship Id="rId5" Type="http://schemas.openxmlformats.org/officeDocument/2006/relationships/image" Target="../media/image4.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bit.ly/2ZjL1p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s://workspace.google.com/marketplace/app/icons_for_slides_docs/38157832650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7"/>
          <p:cNvSpPr/>
          <p:nvPr/>
        </p:nvSpPr>
        <p:spPr>
          <a:xfrm>
            <a:off x="6254300" y="1818097"/>
            <a:ext cx="1035300" cy="10353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7"/>
          <p:cNvSpPr/>
          <p:nvPr/>
        </p:nvSpPr>
        <p:spPr>
          <a:xfrm>
            <a:off x="1573400" y="624925"/>
            <a:ext cx="1586100" cy="15861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7"/>
          <p:cNvSpPr txBox="1"/>
          <p:nvPr>
            <p:ph type="ctrTitle"/>
          </p:nvPr>
        </p:nvSpPr>
        <p:spPr>
          <a:xfrm>
            <a:off x="2155100" y="1054475"/>
            <a:ext cx="5553000" cy="24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Writer Portfolio</a:t>
            </a:r>
            <a:endParaRPr/>
          </a:p>
        </p:txBody>
      </p:sp>
      <p:sp>
        <p:nvSpPr>
          <p:cNvPr id="134" name="Google Shape;134;p27"/>
          <p:cNvSpPr txBox="1"/>
          <p:nvPr>
            <p:ph idx="1" type="subTitle"/>
          </p:nvPr>
        </p:nvSpPr>
        <p:spPr>
          <a:xfrm>
            <a:off x="2294400" y="3738475"/>
            <a:ext cx="47859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135" name="Google Shape;135;p27"/>
          <p:cNvSpPr/>
          <p:nvPr/>
        </p:nvSpPr>
        <p:spPr>
          <a:xfrm>
            <a:off x="6463550" y="3378425"/>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7"/>
          <p:cNvSpPr txBox="1"/>
          <p:nvPr>
            <p:ph idx="2" type="title"/>
          </p:nvPr>
        </p:nvSpPr>
        <p:spPr>
          <a:xfrm>
            <a:off x="7536933" y="482200"/>
            <a:ext cx="1035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 0 X X</a:t>
            </a:r>
            <a:endParaRPr/>
          </a:p>
        </p:txBody>
      </p:sp>
      <p:sp>
        <p:nvSpPr>
          <p:cNvPr id="137" name="Google Shape;137;p27"/>
          <p:cNvSpPr txBox="1"/>
          <p:nvPr>
            <p:ph idx="3" type="subTitle"/>
          </p:nvPr>
        </p:nvSpPr>
        <p:spPr>
          <a:xfrm>
            <a:off x="458214" y="2253261"/>
            <a:ext cx="271200" cy="20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Portfolio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36"/>
          <p:cNvSpPr/>
          <p:nvPr/>
        </p:nvSpPr>
        <p:spPr>
          <a:xfrm>
            <a:off x="7739425" y="3917225"/>
            <a:ext cx="1077900" cy="107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txBox="1"/>
          <p:nvPr>
            <p:ph type="title"/>
          </p:nvPr>
        </p:nvSpPr>
        <p:spPr>
          <a:xfrm>
            <a:off x="713225" y="539500"/>
            <a:ext cx="4176300" cy="22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 picture always reinforces the concept</a:t>
            </a:r>
            <a:endParaRPr/>
          </a:p>
        </p:txBody>
      </p:sp>
      <p:sp>
        <p:nvSpPr>
          <p:cNvPr id="277" name="Google Shape;277;p36"/>
          <p:cNvSpPr txBox="1"/>
          <p:nvPr>
            <p:ph idx="2" type="title"/>
          </p:nvPr>
        </p:nvSpPr>
        <p:spPr>
          <a:xfrm>
            <a:off x="7536933" y="4217125"/>
            <a:ext cx="1035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20XX</a:t>
            </a:r>
            <a:endParaRPr/>
          </a:p>
        </p:txBody>
      </p:sp>
      <p:sp>
        <p:nvSpPr>
          <p:cNvPr id="278" name="Google Shape;278;p36"/>
          <p:cNvSpPr/>
          <p:nvPr/>
        </p:nvSpPr>
        <p:spPr>
          <a:xfrm>
            <a:off x="4101871" y="116225"/>
            <a:ext cx="1586100" cy="158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p:nvPr/>
        </p:nvSpPr>
        <p:spPr>
          <a:xfrm>
            <a:off x="3778950" y="48555"/>
            <a:ext cx="1586100" cy="158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4033050" y="3947325"/>
            <a:ext cx="1077900" cy="107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txBox="1"/>
          <p:nvPr>
            <p:ph idx="4" type="subTitle"/>
          </p:nvPr>
        </p:nvSpPr>
        <p:spPr>
          <a:xfrm>
            <a:off x="5037437" y="2207220"/>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86" name="Google Shape;286;p37"/>
          <p:cNvSpPr txBox="1"/>
          <p:nvPr>
            <p:ph type="title"/>
          </p:nvPr>
        </p:nvSpPr>
        <p:spPr>
          <a:xfrm>
            <a:off x="1829575" y="445025"/>
            <a:ext cx="548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wo columns</a:t>
            </a:r>
            <a:endParaRPr/>
          </a:p>
        </p:txBody>
      </p:sp>
      <p:sp>
        <p:nvSpPr>
          <p:cNvPr id="287" name="Google Shape;287;p37"/>
          <p:cNvSpPr txBox="1"/>
          <p:nvPr>
            <p:ph idx="1" type="subTitle"/>
          </p:nvPr>
        </p:nvSpPr>
        <p:spPr>
          <a:xfrm>
            <a:off x="5037437" y="2628480"/>
            <a:ext cx="2505600" cy="17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 </a:t>
            </a:r>
            <a:r>
              <a:rPr lang="en"/>
              <a:t>It’</a:t>
            </a:r>
            <a:r>
              <a:rPr lang="en"/>
              <a:t>s the second-brightest natural object in the night sky after the Moon</a:t>
            </a:r>
            <a:endParaRPr/>
          </a:p>
        </p:txBody>
      </p:sp>
      <p:sp>
        <p:nvSpPr>
          <p:cNvPr id="288" name="Google Shape;288;p37"/>
          <p:cNvSpPr txBox="1"/>
          <p:nvPr>
            <p:ph idx="2" type="subTitle"/>
          </p:nvPr>
        </p:nvSpPr>
        <p:spPr>
          <a:xfrm>
            <a:off x="1600963" y="2628480"/>
            <a:ext cx="2505600" cy="17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289" name="Google Shape;289;p37"/>
          <p:cNvSpPr txBox="1"/>
          <p:nvPr>
            <p:ph idx="3" type="subTitle"/>
          </p:nvPr>
        </p:nvSpPr>
        <p:spPr>
          <a:xfrm>
            <a:off x="1600963" y="2207220"/>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90" name="Google Shape;290;p37"/>
          <p:cNvSpPr/>
          <p:nvPr/>
        </p:nvSpPr>
        <p:spPr>
          <a:xfrm>
            <a:off x="2545363" y="1997815"/>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p:nvPr/>
        </p:nvSpPr>
        <p:spPr>
          <a:xfrm>
            <a:off x="5981837" y="1997815"/>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37"/>
          <p:cNvGrpSpPr/>
          <p:nvPr/>
        </p:nvGrpSpPr>
        <p:grpSpPr>
          <a:xfrm>
            <a:off x="6041535" y="1428256"/>
            <a:ext cx="497405" cy="452981"/>
            <a:chOff x="-40378075" y="3267450"/>
            <a:chExt cx="317425" cy="289075"/>
          </a:xfrm>
        </p:grpSpPr>
        <p:sp>
          <p:nvSpPr>
            <p:cNvPr id="293" name="Google Shape;293;p3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37"/>
          <p:cNvGrpSpPr/>
          <p:nvPr/>
        </p:nvGrpSpPr>
        <p:grpSpPr>
          <a:xfrm>
            <a:off x="2610904" y="1428259"/>
            <a:ext cx="485717" cy="452974"/>
            <a:chOff x="-38542250" y="3220175"/>
            <a:chExt cx="341525" cy="318525"/>
          </a:xfrm>
        </p:grpSpPr>
        <p:sp>
          <p:nvSpPr>
            <p:cNvPr id="298" name="Google Shape;298;p3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p:nvPr/>
        </p:nvSpPr>
        <p:spPr>
          <a:xfrm>
            <a:off x="5332350" y="293445"/>
            <a:ext cx="1077900" cy="1077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hree columns</a:t>
            </a:r>
            <a:endParaRPr/>
          </a:p>
        </p:txBody>
      </p:sp>
      <p:sp>
        <p:nvSpPr>
          <p:cNvPr id="307" name="Google Shape;307;p38"/>
          <p:cNvSpPr txBox="1"/>
          <p:nvPr>
            <p:ph idx="4" type="subTitle"/>
          </p:nvPr>
        </p:nvSpPr>
        <p:spPr>
          <a:xfrm>
            <a:off x="720000" y="2448455"/>
            <a:ext cx="24345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08" name="Google Shape;308;p38"/>
          <p:cNvSpPr txBox="1"/>
          <p:nvPr>
            <p:ph idx="5" type="subTitle"/>
          </p:nvPr>
        </p:nvSpPr>
        <p:spPr>
          <a:xfrm>
            <a:off x="3354750" y="2448455"/>
            <a:ext cx="24345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9" name="Google Shape;309;p38"/>
          <p:cNvSpPr txBox="1"/>
          <p:nvPr>
            <p:ph idx="1" type="subTitle"/>
          </p:nvPr>
        </p:nvSpPr>
        <p:spPr>
          <a:xfrm>
            <a:off x="720000" y="2897255"/>
            <a:ext cx="2434500" cy="12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a:t>
            </a:r>
            <a:r>
              <a:rPr lang="en"/>
              <a:t>s a gas giant and the biggest planet in the Solar System. It's the fourth-brightest object in the night sky and it was named after the Roman god</a:t>
            </a:r>
            <a:endParaRPr/>
          </a:p>
        </p:txBody>
      </p:sp>
      <p:sp>
        <p:nvSpPr>
          <p:cNvPr id="310" name="Google Shape;310;p38"/>
          <p:cNvSpPr txBox="1"/>
          <p:nvPr>
            <p:ph idx="2" type="subTitle"/>
          </p:nvPr>
        </p:nvSpPr>
        <p:spPr>
          <a:xfrm>
            <a:off x="3354750" y="2897255"/>
            <a:ext cx="2434500" cy="12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a:t>
            </a:r>
            <a:r>
              <a:rPr lang="en"/>
              <a:t> has a beautiful name and is the second planet from the Sun. It’s terribly hot and its atmosphere is poisonous. It’s the second-brightest natural object in the night sky</a:t>
            </a:r>
            <a:endParaRPr/>
          </a:p>
        </p:txBody>
      </p:sp>
      <p:sp>
        <p:nvSpPr>
          <p:cNvPr id="311" name="Google Shape;311;p38"/>
          <p:cNvSpPr txBox="1"/>
          <p:nvPr>
            <p:ph idx="3" type="subTitle"/>
          </p:nvPr>
        </p:nvSpPr>
        <p:spPr>
          <a:xfrm>
            <a:off x="5989500" y="2897255"/>
            <a:ext cx="2434500" cy="12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and it's composed mostly of hydrogen and helium. It was named after the Roman god of wealth and agriculture</a:t>
            </a:r>
            <a:endParaRPr/>
          </a:p>
        </p:txBody>
      </p:sp>
      <p:sp>
        <p:nvSpPr>
          <p:cNvPr id="312" name="Google Shape;312;p38"/>
          <p:cNvSpPr txBox="1"/>
          <p:nvPr>
            <p:ph idx="6" type="subTitle"/>
          </p:nvPr>
        </p:nvSpPr>
        <p:spPr>
          <a:xfrm>
            <a:off x="5989500" y="2448455"/>
            <a:ext cx="24345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13" name="Google Shape;313;p38"/>
          <p:cNvSpPr/>
          <p:nvPr/>
        </p:nvSpPr>
        <p:spPr>
          <a:xfrm>
            <a:off x="1628850" y="2239045"/>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8"/>
          <p:cNvSpPr/>
          <p:nvPr/>
        </p:nvSpPr>
        <p:spPr>
          <a:xfrm>
            <a:off x="4263600" y="2239045"/>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p:nvPr/>
        </p:nvSpPr>
        <p:spPr>
          <a:xfrm>
            <a:off x="6898350" y="2239045"/>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690170" y="1669491"/>
            <a:ext cx="494160" cy="463334"/>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17" name="Google Shape;317;p38"/>
          <p:cNvGrpSpPr/>
          <p:nvPr/>
        </p:nvGrpSpPr>
        <p:grpSpPr>
          <a:xfrm>
            <a:off x="4337502" y="1669497"/>
            <a:ext cx="468996" cy="463323"/>
            <a:chOff x="3858100" y="1435075"/>
            <a:chExt cx="487775" cy="481875"/>
          </a:xfrm>
        </p:grpSpPr>
        <p:sp>
          <p:nvSpPr>
            <p:cNvPr id="318" name="Google Shape;318;p3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9" name="Google Shape;319;p3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 name="Google Shape;320;p3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 name="Google Shape;321;p3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2" name="Google Shape;322;p3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3" name="Google Shape;323;p38"/>
          <p:cNvGrpSpPr/>
          <p:nvPr/>
        </p:nvGrpSpPr>
        <p:grpSpPr>
          <a:xfrm>
            <a:off x="6972261" y="1671222"/>
            <a:ext cx="468977" cy="459872"/>
            <a:chOff x="1490050" y="3805975"/>
            <a:chExt cx="491900" cy="482350"/>
          </a:xfrm>
        </p:grpSpPr>
        <p:sp>
          <p:nvSpPr>
            <p:cNvPr id="324" name="Google Shape;324;p3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 name="Google Shape;325;p3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 name="Google Shape;326;p3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 name="Google Shape;327;p3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p:nvPr/>
        </p:nvSpPr>
        <p:spPr>
          <a:xfrm>
            <a:off x="318500" y="268625"/>
            <a:ext cx="1077900" cy="1077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txBox="1"/>
          <p:nvPr>
            <p:ph idx="6" type="subTitle"/>
          </p:nvPr>
        </p:nvSpPr>
        <p:spPr>
          <a:xfrm>
            <a:off x="1662875" y="3268600"/>
            <a:ext cx="2608500" cy="48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334" name="Google Shape;334;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our columns</a:t>
            </a:r>
            <a:endParaRPr/>
          </a:p>
        </p:txBody>
      </p:sp>
      <p:sp>
        <p:nvSpPr>
          <p:cNvPr id="335" name="Google Shape;335;p39"/>
          <p:cNvSpPr txBox="1"/>
          <p:nvPr>
            <p:ph idx="1" type="subTitle"/>
          </p:nvPr>
        </p:nvSpPr>
        <p:spPr>
          <a:xfrm>
            <a:off x="1662882" y="1977500"/>
            <a:ext cx="2608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336" name="Google Shape;336;p39"/>
          <p:cNvSpPr txBox="1"/>
          <p:nvPr>
            <p:ph idx="2" type="subTitle"/>
          </p:nvPr>
        </p:nvSpPr>
        <p:spPr>
          <a:xfrm>
            <a:off x="5489407" y="1977500"/>
            <a:ext cx="2608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337" name="Google Shape;337;p39"/>
          <p:cNvSpPr txBox="1"/>
          <p:nvPr>
            <p:ph idx="3" type="subTitle"/>
          </p:nvPr>
        </p:nvSpPr>
        <p:spPr>
          <a:xfrm>
            <a:off x="1662882" y="3638075"/>
            <a:ext cx="2608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338" name="Google Shape;338;p39"/>
          <p:cNvSpPr txBox="1"/>
          <p:nvPr>
            <p:ph idx="4" type="subTitle"/>
          </p:nvPr>
        </p:nvSpPr>
        <p:spPr>
          <a:xfrm>
            <a:off x="5489407" y="3638075"/>
            <a:ext cx="2608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 has beautiful rings</a:t>
            </a:r>
            <a:endParaRPr/>
          </a:p>
        </p:txBody>
      </p:sp>
      <p:sp>
        <p:nvSpPr>
          <p:cNvPr id="339" name="Google Shape;339;p39"/>
          <p:cNvSpPr txBox="1"/>
          <p:nvPr>
            <p:ph idx="5" type="subTitle"/>
          </p:nvPr>
        </p:nvSpPr>
        <p:spPr>
          <a:xfrm>
            <a:off x="1662882" y="1607950"/>
            <a:ext cx="2608500" cy="48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340" name="Google Shape;340;p39"/>
          <p:cNvSpPr txBox="1"/>
          <p:nvPr>
            <p:ph idx="7" type="subTitle"/>
          </p:nvPr>
        </p:nvSpPr>
        <p:spPr>
          <a:xfrm>
            <a:off x="5489407" y="1607950"/>
            <a:ext cx="2608500" cy="48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41" name="Google Shape;341;p39"/>
          <p:cNvSpPr txBox="1"/>
          <p:nvPr>
            <p:ph idx="8" type="subTitle"/>
          </p:nvPr>
        </p:nvSpPr>
        <p:spPr>
          <a:xfrm>
            <a:off x="5489400" y="3268600"/>
            <a:ext cx="2608500" cy="48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342" name="Google Shape;342;p39"/>
          <p:cNvSpPr/>
          <p:nvPr/>
        </p:nvSpPr>
        <p:spPr>
          <a:xfrm>
            <a:off x="969869" y="220609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969869" y="3866665"/>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4796394" y="220609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4796394" y="3866665"/>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9"/>
          <p:cNvGrpSpPr/>
          <p:nvPr/>
        </p:nvGrpSpPr>
        <p:grpSpPr>
          <a:xfrm>
            <a:off x="1033528" y="3347551"/>
            <a:ext cx="485739" cy="442436"/>
            <a:chOff x="-40745125" y="3632900"/>
            <a:chExt cx="318225" cy="289875"/>
          </a:xfrm>
        </p:grpSpPr>
        <p:sp>
          <p:nvSpPr>
            <p:cNvPr id="347" name="Google Shape;347;p3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9"/>
          <p:cNvSpPr/>
          <p:nvPr/>
        </p:nvSpPr>
        <p:spPr>
          <a:xfrm>
            <a:off x="1082159" y="1666575"/>
            <a:ext cx="392246" cy="463336"/>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39"/>
          <p:cNvGrpSpPr/>
          <p:nvPr/>
        </p:nvGrpSpPr>
        <p:grpSpPr>
          <a:xfrm>
            <a:off x="4965819" y="1666567"/>
            <a:ext cx="275484" cy="463322"/>
            <a:chOff x="-38109725" y="3955025"/>
            <a:chExt cx="188275" cy="316650"/>
          </a:xfrm>
        </p:grpSpPr>
        <p:sp>
          <p:nvSpPr>
            <p:cNvPr id="356" name="Google Shape;356;p3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39"/>
          <p:cNvGrpSpPr/>
          <p:nvPr/>
        </p:nvGrpSpPr>
        <p:grpSpPr>
          <a:xfrm>
            <a:off x="4881571" y="3347540"/>
            <a:ext cx="443624" cy="442422"/>
            <a:chOff x="6143725" y="3582500"/>
            <a:chExt cx="295375" cy="294575"/>
          </a:xfrm>
        </p:grpSpPr>
        <p:sp>
          <p:nvSpPr>
            <p:cNvPr id="359" name="Google Shape;359;p3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39"/>
          <p:cNvSpPr/>
          <p:nvPr/>
        </p:nvSpPr>
        <p:spPr>
          <a:xfrm>
            <a:off x="8272825" y="4298225"/>
            <a:ext cx="1077900" cy="107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0"/>
          <p:cNvSpPr/>
          <p:nvPr/>
        </p:nvSpPr>
        <p:spPr>
          <a:xfrm>
            <a:off x="3778950" y="4456175"/>
            <a:ext cx="1586100" cy="1586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2848925" y="282634"/>
            <a:ext cx="1077900" cy="1077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ix columns</a:t>
            </a:r>
            <a:endParaRPr/>
          </a:p>
        </p:txBody>
      </p:sp>
      <p:sp>
        <p:nvSpPr>
          <p:cNvPr id="374" name="Google Shape;374;p40"/>
          <p:cNvSpPr txBox="1"/>
          <p:nvPr>
            <p:ph idx="1" type="subTitle"/>
          </p:nvPr>
        </p:nvSpPr>
        <p:spPr>
          <a:xfrm>
            <a:off x="1406225" y="1470999"/>
            <a:ext cx="30600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It’s actually a cold place. It's full of iron oxide dust, which gives the planet its reddish cast</a:t>
            </a:r>
            <a:endParaRPr/>
          </a:p>
        </p:txBody>
      </p:sp>
      <p:sp>
        <p:nvSpPr>
          <p:cNvPr id="375" name="Google Shape;375;p40"/>
          <p:cNvSpPr txBox="1"/>
          <p:nvPr>
            <p:ph idx="2" type="subTitle"/>
          </p:nvPr>
        </p:nvSpPr>
        <p:spPr>
          <a:xfrm>
            <a:off x="4677775" y="1470524"/>
            <a:ext cx="3060000" cy="70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a:t>
            </a:r>
            <a:r>
              <a:rPr lang="en"/>
              <a:t> has a beautiful name and is the second planet from the Sun. It’s terribly hot, even hotter than Mercury</a:t>
            </a:r>
            <a:endParaRPr/>
          </a:p>
        </p:txBody>
      </p:sp>
      <p:sp>
        <p:nvSpPr>
          <p:cNvPr id="376" name="Google Shape;376;p40"/>
          <p:cNvSpPr txBox="1"/>
          <p:nvPr>
            <p:ph idx="3" type="subTitle"/>
          </p:nvPr>
        </p:nvSpPr>
        <p:spPr>
          <a:xfrm>
            <a:off x="1406225" y="3753875"/>
            <a:ext cx="30600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s the third planet from the Sun and the only one that harbors life in the Solar System. This is where we all live</a:t>
            </a:r>
            <a:endParaRPr/>
          </a:p>
        </p:txBody>
      </p:sp>
      <p:sp>
        <p:nvSpPr>
          <p:cNvPr id="377" name="Google Shape;377;p40"/>
          <p:cNvSpPr txBox="1"/>
          <p:nvPr>
            <p:ph idx="4" type="subTitle"/>
          </p:nvPr>
        </p:nvSpPr>
        <p:spPr>
          <a:xfrm>
            <a:off x="1406225" y="2612437"/>
            <a:ext cx="30600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s a gas giant and has several rings. It's composed mostly of hydrogen and helium. It has beautiful rings</a:t>
            </a:r>
            <a:endParaRPr/>
          </a:p>
        </p:txBody>
      </p:sp>
      <p:sp>
        <p:nvSpPr>
          <p:cNvPr id="378" name="Google Shape;378;p40"/>
          <p:cNvSpPr txBox="1"/>
          <p:nvPr>
            <p:ph idx="7" type="subTitle"/>
          </p:nvPr>
        </p:nvSpPr>
        <p:spPr>
          <a:xfrm>
            <a:off x="1406225" y="1160875"/>
            <a:ext cx="3060000" cy="46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379" name="Google Shape;379;p40"/>
          <p:cNvSpPr txBox="1"/>
          <p:nvPr>
            <p:ph idx="8" type="subTitle"/>
          </p:nvPr>
        </p:nvSpPr>
        <p:spPr>
          <a:xfrm>
            <a:off x="4677775" y="1160400"/>
            <a:ext cx="3060000" cy="46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380" name="Google Shape;380;p40"/>
          <p:cNvSpPr txBox="1"/>
          <p:nvPr>
            <p:ph idx="9" type="subTitle"/>
          </p:nvPr>
        </p:nvSpPr>
        <p:spPr>
          <a:xfrm>
            <a:off x="4677775" y="2300538"/>
            <a:ext cx="3060000" cy="46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381" name="Google Shape;381;p40"/>
          <p:cNvSpPr txBox="1"/>
          <p:nvPr>
            <p:ph idx="5" type="subTitle"/>
          </p:nvPr>
        </p:nvSpPr>
        <p:spPr>
          <a:xfrm>
            <a:off x="4677775" y="2612200"/>
            <a:ext cx="3060000" cy="70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It’s </a:t>
            </a:r>
            <a:r>
              <a:rPr lang="en"/>
              <a:t>the farthest planet from the Sun. It's also the fourth-largest planet by diameter in the Solar System </a:t>
            </a:r>
            <a:endParaRPr/>
          </a:p>
        </p:txBody>
      </p:sp>
      <p:sp>
        <p:nvSpPr>
          <p:cNvPr id="382" name="Google Shape;382;p40"/>
          <p:cNvSpPr txBox="1"/>
          <p:nvPr>
            <p:ph idx="6" type="subTitle"/>
          </p:nvPr>
        </p:nvSpPr>
        <p:spPr>
          <a:xfrm>
            <a:off x="4677775" y="3753875"/>
            <a:ext cx="3060000" cy="70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It’s </a:t>
            </a:r>
            <a:r>
              <a:rPr lang="en"/>
              <a:t>a gas giant and the biggest planet in the Solar System. It's the fourth-brightest object</a:t>
            </a:r>
            <a:endParaRPr/>
          </a:p>
        </p:txBody>
      </p:sp>
      <p:sp>
        <p:nvSpPr>
          <p:cNvPr id="383" name="Google Shape;383;p40"/>
          <p:cNvSpPr txBox="1"/>
          <p:nvPr>
            <p:ph idx="13" type="subTitle"/>
          </p:nvPr>
        </p:nvSpPr>
        <p:spPr>
          <a:xfrm>
            <a:off x="1406225" y="3440674"/>
            <a:ext cx="3060000" cy="46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384" name="Google Shape;384;p40"/>
          <p:cNvSpPr txBox="1"/>
          <p:nvPr>
            <p:ph idx="14" type="subTitle"/>
          </p:nvPr>
        </p:nvSpPr>
        <p:spPr>
          <a:xfrm>
            <a:off x="1406225" y="2300775"/>
            <a:ext cx="3060000" cy="46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385" name="Google Shape;385;p40"/>
          <p:cNvSpPr txBox="1"/>
          <p:nvPr>
            <p:ph idx="15" type="subTitle"/>
          </p:nvPr>
        </p:nvSpPr>
        <p:spPr>
          <a:xfrm>
            <a:off x="4677775" y="3440675"/>
            <a:ext cx="3060000" cy="46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386" name="Google Shape;386;p40"/>
          <p:cNvSpPr/>
          <p:nvPr/>
        </p:nvSpPr>
        <p:spPr>
          <a:xfrm>
            <a:off x="713213" y="170267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p:nvPr/>
        </p:nvSpPr>
        <p:spPr>
          <a:xfrm>
            <a:off x="713213" y="284387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713213" y="398507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7813963" y="170267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p:nvPr/>
        </p:nvSpPr>
        <p:spPr>
          <a:xfrm>
            <a:off x="7813963" y="284387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a:off x="7813963" y="398507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0"/>
          <p:cNvGrpSpPr/>
          <p:nvPr/>
        </p:nvGrpSpPr>
        <p:grpSpPr>
          <a:xfrm>
            <a:off x="855802" y="3476478"/>
            <a:ext cx="331622" cy="394019"/>
            <a:chOff x="-48233050" y="3569725"/>
            <a:chExt cx="252050" cy="299475"/>
          </a:xfrm>
        </p:grpSpPr>
        <p:sp>
          <p:nvSpPr>
            <p:cNvPr id="393" name="Google Shape;393;p4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40"/>
          <p:cNvGrpSpPr/>
          <p:nvPr/>
        </p:nvGrpSpPr>
        <p:grpSpPr>
          <a:xfrm>
            <a:off x="7932614" y="1250487"/>
            <a:ext cx="379497" cy="358070"/>
            <a:chOff x="-46422300" y="3936925"/>
            <a:chExt cx="320575" cy="302475"/>
          </a:xfrm>
        </p:grpSpPr>
        <p:sp>
          <p:nvSpPr>
            <p:cNvPr id="397" name="Google Shape;397;p4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40"/>
          <p:cNvGrpSpPr/>
          <p:nvPr/>
        </p:nvGrpSpPr>
        <p:grpSpPr>
          <a:xfrm>
            <a:off x="825482" y="1232506"/>
            <a:ext cx="392263" cy="394032"/>
            <a:chOff x="-49764975" y="3551225"/>
            <a:chExt cx="299300" cy="300650"/>
          </a:xfrm>
        </p:grpSpPr>
        <p:sp>
          <p:nvSpPr>
            <p:cNvPr id="400" name="Google Shape;400;p4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40"/>
          <p:cNvGrpSpPr/>
          <p:nvPr/>
        </p:nvGrpSpPr>
        <p:grpSpPr>
          <a:xfrm>
            <a:off x="7926232" y="2341204"/>
            <a:ext cx="392261" cy="393336"/>
            <a:chOff x="-47892800" y="3937700"/>
            <a:chExt cx="300100" cy="300900"/>
          </a:xfrm>
        </p:grpSpPr>
        <p:sp>
          <p:nvSpPr>
            <p:cNvPr id="412" name="Google Shape;412;p4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40"/>
          <p:cNvGrpSpPr/>
          <p:nvPr/>
        </p:nvGrpSpPr>
        <p:grpSpPr>
          <a:xfrm>
            <a:off x="7956553" y="3455922"/>
            <a:ext cx="331620" cy="435131"/>
            <a:chOff x="-46007225" y="3937825"/>
            <a:chExt cx="229225" cy="300775"/>
          </a:xfrm>
        </p:grpSpPr>
        <p:sp>
          <p:nvSpPr>
            <p:cNvPr id="421" name="Google Shape;421;p4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40"/>
          <p:cNvGrpSpPr/>
          <p:nvPr/>
        </p:nvGrpSpPr>
        <p:grpSpPr>
          <a:xfrm>
            <a:off x="825482" y="2308075"/>
            <a:ext cx="392262" cy="459595"/>
            <a:chOff x="-49375900" y="3550975"/>
            <a:chExt cx="256800" cy="300900"/>
          </a:xfrm>
        </p:grpSpPr>
        <p:sp>
          <p:nvSpPr>
            <p:cNvPr id="432" name="Google Shape;432;p4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1"/>
          <p:cNvSpPr/>
          <p:nvPr/>
        </p:nvSpPr>
        <p:spPr>
          <a:xfrm>
            <a:off x="5709164" y="1778700"/>
            <a:ext cx="1586100" cy="158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txBox="1"/>
          <p:nvPr>
            <p:ph type="title"/>
          </p:nvPr>
        </p:nvSpPr>
        <p:spPr>
          <a:xfrm>
            <a:off x="1284000" y="1697788"/>
            <a:ext cx="6576000" cy="140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19</a:t>
            </a:r>
            <a:r>
              <a:rPr lang="en"/>
              <a:t>,112,022</a:t>
            </a:r>
            <a:endParaRPr/>
          </a:p>
        </p:txBody>
      </p:sp>
      <p:sp>
        <p:nvSpPr>
          <p:cNvPr id="449" name="Google Shape;449;p41"/>
          <p:cNvSpPr txBox="1"/>
          <p:nvPr>
            <p:ph idx="1" type="subTitle"/>
          </p:nvPr>
        </p:nvSpPr>
        <p:spPr>
          <a:xfrm>
            <a:off x="3063775" y="2948625"/>
            <a:ext cx="3016500" cy="70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450" name="Google Shape;450;p41"/>
          <p:cNvSpPr/>
          <p:nvPr/>
        </p:nvSpPr>
        <p:spPr>
          <a:xfrm>
            <a:off x="6463550" y="289150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174275" y="3917231"/>
            <a:ext cx="1077900" cy="107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txBox="1"/>
          <p:nvPr>
            <p:ph idx="2" type="title"/>
          </p:nvPr>
        </p:nvSpPr>
        <p:spPr>
          <a:xfrm>
            <a:off x="4054350" y="482200"/>
            <a:ext cx="1035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20XX</a:t>
            </a:r>
            <a:endParaRPr/>
          </a:p>
        </p:txBody>
      </p:sp>
      <p:sp>
        <p:nvSpPr>
          <p:cNvPr id="453" name="Google Shape;453;p41"/>
          <p:cNvSpPr txBox="1"/>
          <p:nvPr>
            <p:ph idx="3" type="subTitle"/>
          </p:nvPr>
        </p:nvSpPr>
        <p:spPr>
          <a:xfrm>
            <a:off x="8159564" y="2253261"/>
            <a:ext cx="271200" cy="20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Portfolio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2"/>
          <p:cNvSpPr/>
          <p:nvPr/>
        </p:nvSpPr>
        <p:spPr>
          <a:xfrm>
            <a:off x="7637725" y="534725"/>
            <a:ext cx="1586100" cy="1586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p:nvPr/>
        </p:nvSpPr>
        <p:spPr>
          <a:xfrm>
            <a:off x="318500" y="271775"/>
            <a:ext cx="1077900" cy="1077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ie chart</a:t>
            </a:r>
            <a:endParaRPr/>
          </a:p>
        </p:txBody>
      </p:sp>
      <p:sp>
        <p:nvSpPr>
          <p:cNvPr id="461" name="Google Shape;461;p42"/>
          <p:cNvSpPr/>
          <p:nvPr/>
        </p:nvSpPr>
        <p:spPr>
          <a:xfrm>
            <a:off x="1729082" y="1236125"/>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2"/>
          <p:cNvSpPr/>
          <p:nvPr/>
        </p:nvSpPr>
        <p:spPr>
          <a:xfrm>
            <a:off x="1729082" y="1991050"/>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2"/>
          <p:cNvSpPr/>
          <p:nvPr/>
        </p:nvSpPr>
        <p:spPr>
          <a:xfrm>
            <a:off x="1729082" y="2745975"/>
            <a:ext cx="183300" cy="18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p:nvPr/>
        </p:nvSpPr>
        <p:spPr>
          <a:xfrm>
            <a:off x="1729082" y="3500900"/>
            <a:ext cx="183300" cy="18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2"/>
          <p:cNvSpPr txBox="1"/>
          <p:nvPr/>
        </p:nvSpPr>
        <p:spPr>
          <a:xfrm>
            <a:off x="720150" y="4328525"/>
            <a:ext cx="7704000" cy="2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Follow the link in the graph to modify its data and then paste the new one here. </a:t>
            </a:r>
            <a:r>
              <a:rPr b="1" lang="en" sz="1000">
                <a:solidFill>
                  <a:schemeClr val="dk1"/>
                </a:solidFill>
                <a:uFill>
                  <a:noFill/>
                </a:uFill>
                <a:latin typeface="Poppins"/>
                <a:ea typeface="Poppins"/>
                <a:cs typeface="Poppins"/>
                <a:sym typeface="Poppins"/>
                <a:hlinkClick r:id="rId3">
                  <a:extLst>
                    <a:ext uri="{A12FA001-AC4F-418D-AE19-62706E023703}">
                      <ahyp:hlinkClr val="tx"/>
                    </a:ext>
                  </a:extLst>
                </a:hlinkClick>
              </a:rPr>
              <a:t>For more info, click here</a:t>
            </a:r>
            <a:endParaRPr b="1" sz="1000">
              <a:solidFill>
                <a:schemeClr val="dk1"/>
              </a:solidFill>
              <a:latin typeface="Poppins"/>
              <a:ea typeface="Poppins"/>
              <a:cs typeface="Poppins"/>
              <a:sym typeface="Poppins"/>
            </a:endParaRPr>
          </a:p>
        </p:txBody>
      </p:sp>
      <p:sp>
        <p:nvSpPr>
          <p:cNvPr id="466" name="Google Shape;466;p42"/>
          <p:cNvSpPr txBox="1"/>
          <p:nvPr/>
        </p:nvSpPr>
        <p:spPr>
          <a:xfrm>
            <a:off x="1953594" y="3499024"/>
            <a:ext cx="1673100" cy="39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Montserrat Black"/>
                <a:ea typeface="Montserrat Black"/>
                <a:cs typeface="Montserrat Black"/>
                <a:sym typeface="Montserrat Black"/>
              </a:rPr>
              <a:t>Q4</a:t>
            </a:r>
            <a:endParaRPr sz="2400">
              <a:solidFill>
                <a:schemeClr val="dk1"/>
              </a:solidFill>
              <a:latin typeface="Montserrat Black"/>
              <a:ea typeface="Montserrat Black"/>
              <a:cs typeface="Montserrat Black"/>
              <a:sym typeface="Montserrat Black"/>
            </a:endParaRPr>
          </a:p>
        </p:txBody>
      </p:sp>
      <p:sp>
        <p:nvSpPr>
          <p:cNvPr id="467" name="Google Shape;467;p42"/>
          <p:cNvSpPr txBox="1"/>
          <p:nvPr/>
        </p:nvSpPr>
        <p:spPr>
          <a:xfrm>
            <a:off x="1953582" y="3835400"/>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Earth has life</a:t>
            </a:r>
            <a:endParaRPr sz="1200">
              <a:solidFill>
                <a:schemeClr val="dk1"/>
              </a:solidFill>
              <a:latin typeface="Poppins"/>
              <a:ea typeface="Poppins"/>
              <a:cs typeface="Poppins"/>
              <a:sym typeface="Poppins"/>
            </a:endParaRPr>
          </a:p>
        </p:txBody>
      </p:sp>
      <p:sp>
        <p:nvSpPr>
          <p:cNvPr id="468" name="Google Shape;468;p42"/>
          <p:cNvSpPr txBox="1"/>
          <p:nvPr/>
        </p:nvSpPr>
        <p:spPr>
          <a:xfrm>
            <a:off x="1953594" y="2744725"/>
            <a:ext cx="1673100" cy="39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Montserrat Black"/>
                <a:ea typeface="Montserrat Black"/>
                <a:cs typeface="Montserrat Black"/>
                <a:sym typeface="Montserrat Black"/>
              </a:rPr>
              <a:t>Q3</a:t>
            </a:r>
            <a:endParaRPr sz="2400">
              <a:solidFill>
                <a:schemeClr val="dk1"/>
              </a:solidFill>
              <a:latin typeface="Montserrat Black"/>
              <a:ea typeface="Montserrat Black"/>
              <a:cs typeface="Montserrat Black"/>
              <a:sym typeface="Montserrat Black"/>
            </a:endParaRPr>
          </a:p>
        </p:txBody>
      </p:sp>
      <p:sp>
        <p:nvSpPr>
          <p:cNvPr id="469" name="Google Shape;469;p42"/>
          <p:cNvSpPr txBox="1"/>
          <p:nvPr/>
        </p:nvSpPr>
        <p:spPr>
          <a:xfrm>
            <a:off x="1953582" y="3081071"/>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Venus is very hot</a:t>
            </a:r>
            <a:endParaRPr sz="1200">
              <a:solidFill>
                <a:schemeClr val="dk1"/>
              </a:solidFill>
              <a:latin typeface="Poppins"/>
              <a:ea typeface="Poppins"/>
              <a:cs typeface="Poppins"/>
              <a:sym typeface="Poppins"/>
            </a:endParaRPr>
          </a:p>
        </p:txBody>
      </p:sp>
      <p:sp>
        <p:nvSpPr>
          <p:cNvPr id="470" name="Google Shape;470;p42"/>
          <p:cNvSpPr txBox="1"/>
          <p:nvPr/>
        </p:nvSpPr>
        <p:spPr>
          <a:xfrm>
            <a:off x="1953594" y="1990425"/>
            <a:ext cx="1673100" cy="39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Montserrat Black"/>
                <a:ea typeface="Montserrat Black"/>
                <a:cs typeface="Montserrat Black"/>
                <a:sym typeface="Montserrat Black"/>
              </a:rPr>
              <a:t>Q2</a:t>
            </a:r>
            <a:endParaRPr sz="2400">
              <a:solidFill>
                <a:schemeClr val="dk1"/>
              </a:solidFill>
              <a:latin typeface="Montserrat Black"/>
              <a:ea typeface="Montserrat Black"/>
              <a:cs typeface="Montserrat Black"/>
              <a:sym typeface="Montserrat Black"/>
            </a:endParaRPr>
          </a:p>
        </p:txBody>
      </p:sp>
      <p:sp>
        <p:nvSpPr>
          <p:cNvPr id="471" name="Google Shape;471;p42"/>
          <p:cNvSpPr txBox="1"/>
          <p:nvPr/>
        </p:nvSpPr>
        <p:spPr>
          <a:xfrm>
            <a:off x="1953582" y="2326743"/>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Mercury is small</a:t>
            </a:r>
            <a:endParaRPr sz="1200">
              <a:solidFill>
                <a:schemeClr val="dk1"/>
              </a:solidFill>
              <a:latin typeface="Poppins"/>
              <a:ea typeface="Poppins"/>
              <a:cs typeface="Poppins"/>
              <a:sym typeface="Poppins"/>
            </a:endParaRPr>
          </a:p>
        </p:txBody>
      </p:sp>
      <p:sp>
        <p:nvSpPr>
          <p:cNvPr id="472" name="Google Shape;472;p42"/>
          <p:cNvSpPr txBox="1"/>
          <p:nvPr/>
        </p:nvSpPr>
        <p:spPr>
          <a:xfrm>
            <a:off x="1953594" y="1236125"/>
            <a:ext cx="1673100" cy="39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Montserrat Black"/>
                <a:ea typeface="Montserrat Black"/>
                <a:cs typeface="Montserrat Black"/>
                <a:sym typeface="Montserrat Black"/>
              </a:rPr>
              <a:t>Q1</a:t>
            </a:r>
            <a:endParaRPr sz="2400">
              <a:solidFill>
                <a:schemeClr val="dk1"/>
              </a:solidFill>
              <a:latin typeface="Montserrat Black"/>
              <a:ea typeface="Montserrat Black"/>
              <a:cs typeface="Montserrat Black"/>
              <a:sym typeface="Montserrat Black"/>
            </a:endParaRPr>
          </a:p>
        </p:txBody>
      </p:sp>
      <p:sp>
        <p:nvSpPr>
          <p:cNvPr id="473" name="Google Shape;473;p42"/>
          <p:cNvSpPr txBox="1"/>
          <p:nvPr/>
        </p:nvSpPr>
        <p:spPr>
          <a:xfrm>
            <a:off x="1953582" y="1572414"/>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Mars is very cold</a:t>
            </a:r>
            <a:endParaRPr sz="1200">
              <a:solidFill>
                <a:schemeClr val="dk1"/>
              </a:solidFill>
              <a:latin typeface="Poppins"/>
              <a:ea typeface="Poppins"/>
              <a:cs typeface="Poppins"/>
              <a:sym typeface="Poppins"/>
            </a:endParaRPr>
          </a:p>
        </p:txBody>
      </p:sp>
      <p:pic>
        <p:nvPicPr>
          <p:cNvPr id="474" name="Google Shape;474;p42" title="Chart">
            <a:hlinkClick r:id="rId4"/>
          </p:cNvPr>
          <p:cNvPicPr preferRelativeResize="0"/>
          <p:nvPr/>
        </p:nvPicPr>
        <p:blipFill rotWithShape="1">
          <a:blip r:embed="rId5">
            <a:alphaModFix/>
          </a:blip>
          <a:srcRect b="0" l="13925" r="13918" t="0"/>
          <a:stretch/>
        </p:blipFill>
        <p:spPr>
          <a:xfrm>
            <a:off x="3782794" y="1093925"/>
            <a:ext cx="3632124" cy="311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3"/>
          <p:cNvSpPr/>
          <p:nvPr/>
        </p:nvSpPr>
        <p:spPr>
          <a:xfrm>
            <a:off x="7942525" y="4151375"/>
            <a:ext cx="1586100" cy="1586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3"/>
          <p:cNvSpPr/>
          <p:nvPr/>
        </p:nvSpPr>
        <p:spPr>
          <a:xfrm>
            <a:off x="4032975" y="282634"/>
            <a:ext cx="1077900" cy="1077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a:t>
            </a:r>
            <a:endParaRPr/>
          </a:p>
        </p:txBody>
      </p:sp>
      <p:graphicFrame>
        <p:nvGraphicFramePr>
          <p:cNvPr id="482" name="Google Shape;482;p43"/>
          <p:cNvGraphicFramePr/>
          <p:nvPr/>
        </p:nvGraphicFramePr>
        <p:xfrm>
          <a:off x="719963" y="1314010"/>
          <a:ext cx="3000000" cy="3000000"/>
        </p:xfrm>
        <a:graphic>
          <a:graphicData uri="http://schemas.openxmlformats.org/drawingml/2006/table">
            <a:tbl>
              <a:tblPr>
                <a:noFill/>
                <a:tableStyleId>{0E731851-200C-4187-93A4-4ED0DD830434}</a:tableStyleId>
              </a:tblPr>
              <a:tblGrid>
                <a:gridCol w="1017050"/>
                <a:gridCol w="1114475"/>
                <a:gridCol w="1114475"/>
                <a:gridCol w="1114475"/>
                <a:gridCol w="1114475"/>
                <a:gridCol w="1114475"/>
                <a:gridCol w="1114475"/>
              </a:tblGrid>
              <a:tr h="404925">
                <a:tc>
                  <a:txBody>
                    <a:bodyPr/>
                    <a:lstStyle/>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txBody>
                  <a:tcPr marT="0" marB="0" marR="0" marL="0" anchor="ctr">
                    <a:lnL cap="flat" cmpd="sng" w="9525">
                      <a:solidFill>
                        <a:srgbClr val="595959">
                          <a:alpha val="0"/>
                        </a:srgb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Team A</a:t>
                      </a:r>
                      <a:endParaRPr sz="1600">
                        <a:solidFill>
                          <a:schemeClr val="dk1"/>
                        </a:solidFill>
                        <a:latin typeface="Montserrat Black"/>
                        <a:ea typeface="Montserrat Black"/>
                        <a:cs typeface="Montserrat Black"/>
                        <a:sym typeface="Montserrat Black"/>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Team B</a:t>
                      </a:r>
                      <a:endParaRPr sz="1600">
                        <a:solidFill>
                          <a:schemeClr val="dk1"/>
                        </a:solidFill>
                        <a:latin typeface="Montserrat Black"/>
                        <a:ea typeface="Montserrat Black"/>
                        <a:cs typeface="Montserrat Black"/>
                        <a:sym typeface="Montserrat Black"/>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600">
                          <a:solidFill>
                            <a:schemeClr val="dk1"/>
                          </a:solidFill>
                          <a:latin typeface="Montserrat Black"/>
                          <a:ea typeface="Montserrat Black"/>
                          <a:cs typeface="Montserrat Black"/>
                          <a:sym typeface="Montserrat Black"/>
                        </a:rPr>
                        <a:t>Team C</a:t>
                      </a:r>
                      <a:endParaRPr sz="1600">
                        <a:solidFill>
                          <a:schemeClr val="dk1"/>
                        </a:solidFill>
                        <a:latin typeface="Montserrat Black"/>
                        <a:ea typeface="Montserrat Black"/>
                        <a:cs typeface="Montserrat Black"/>
                        <a:sym typeface="Montserrat Black"/>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Team D</a:t>
                      </a:r>
                      <a:endParaRPr sz="1600">
                        <a:solidFill>
                          <a:schemeClr val="dk1"/>
                        </a:solidFill>
                        <a:latin typeface="Montserrat Black"/>
                        <a:ea typeface="Montserrat Black"/>
                        <a:cs typeface="Montserrat Black"/>
                        <a:sym typeface="Montserrat Black"/>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Team E</a:t>
                      </a:r>
                      <a:endParaRPr sz="1600">
                        <a:solidFill>
                          <a:schemeClr val="dk1"/>
                        </a:solidFill>
                        <a:latin typeface="Montserrat Black"/>
                        <a:ea typeface="Montserrat Black"/>
                        <a:cs typeface="Montserrat Black"/>
                        <a:sym typeface="Montserrat Black"/>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Team F</a:t>
                      </a:r>
                      <a:endParaRPr sz="1600">
                        <a:solidFill>
                          <a:schemeClr val="dk1"/>
                        </a:solidFill>
                        <a:latin typeface="Montserrat Black"/>
                        <a:ea typeface="Montserrat Black"/>
                        <a:cs typeface="Montserrat Black"/>
                        <a:sym typeface="Montserrat Black"/>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600">
                          <a:solidFill>
                            <a:schemeClr val="dk1"/>
                          </a:solidFill>
                          <a:latin typeface="Montserrat Black"/>
                          <a:ea typeface="Montserrat Black"/>
                          <a:cs typeface="Montserrat Black"/>
                          <a:sym typeface="Montserrat Black"/>
                        </a:rPr>
                        <a:t>Mercury</a:t>
                      </a:r>
                      <a:endParaRPr sz="1600">
                        <a:solidFill>
                          <a:schemeClr val="dk1"/>
                        </a:solidFill>
                        <a:latin typeface="Montserrat Black"/>
                        <a:ea typeface="Montserrat Black"/>
                        <a:cs typeface="Montserrat Black"/>
                        <a:sym typeface="Montserrat Black"/>
                      </a:endParaRPr>
                    </a:p>
                  </a:txBody>
                  <a:tcPr marT="0" marB="0" marR="45700" marL="4570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600">
                          <a:solidFill>
                            <a:schemeClr val="dk1"/>
                          </a:solidFill>
                          <a:latin typeface="Montserrat Black"/>
                          <a:ea typeface="Montserrat Black"/>
                          <a:cs typeface="Montserrat Black"/>
                          <a:sym typeface="Montserrat Black"/>
                        </a:rPr>
                        <a:t>Mars</a:t>
                      </a:r>
                      <a:endParaRPr sz="1600">
                        <a:solidFill>
                          <a:schemeClr val="dk1"/>
                        </a:solidFill>
                        <a:latin typeface="Montserrat Black"/>
                        <a:ea typeface="Montserrat Black"/>
                        <a:cs typeface="Montserrat Black"/>
                        <a:sym typeface="Montserrat Black"/>
                      </a:endParaRPr>
                    </a:p>
                  </a:txBody>
                  <a:tcPr marT="0" marB="0" marR="45700" marL="4570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600">
                          <a:solidFill>
                            <a:schemeClr val="dk1"/>
                          </a:solidFill>
                          <a:latin typeface="Montserrat Black"/>
                          <a:ea typeface="Montserrat Black"/>
                          <a:cs typeface="Montserrat Black"/>
                          <a:sym typeface="Montserrat Black"/>
                        </a:rPr>
                        <a:t>Saturn</a:t>
                      </a:r>
                      <a:endParaRPr sz="1600">
                        <a:solidFill>
                          <a:schemeClr val="dk1"/>
                        </a:solidFill>
                        <a:latin typeface="Montserrat Black"/>
                        <a:ea typeface="Montserrat Black"/>
                        <a:cs typeface="Montserrat Black"/>
                        <a:sym typeface="Montserrat Black"/>
                      </a:endParaRPr>
                    </a:p>
                  </a:txBody>
                  <a:tcPr marT="0" marB="0" marR="45700" marL="4570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600">
                          <a:solidFill>
                            <a:schemeClr val="dk1"/>
                          </a:solidFill>
                          <a:latin typeface="Montserrat Black"/>
                          <a:ea typeface="Montserrat Black"/>
                          <a:cs typeface="Montserrat Black"/>
                          <a:sym typeface="Montserrat Black"/>
                        </a:rPr>
                        <a:t>Venus</a:t>
                      </a:r>
                      <a:endParaRPr sz="1600">
                        <a:solidFill>
                          <a:schemeClr val="dk1"/>
                        </a:solidFill>
                        <a:latin typeface="Montserrat Black"/>
                        <a:ea typeface="Montserrat Black"/>
                        <a:cs typeface="Montserrat Black"/>
                        <a:sym typeface="Montserrat Black"/>
                      </a:endParaRPr>
                    </a:p>
                  </a:txBody>
                  <a:tcPr marT="0" marB="0" marR="45700" marL="4570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600">
                          <a:solidFill>
                            <a:schemeClr val="dk1"/>
                          </a:solidFill>
                          <a:latin typeface="Montserrat Black"/>
                          <a:ea typeface="Montserrat Black"/>
                          <a:cs typeface="Montserrat Black"/>
                          <a:sym typeface="Montserrat Black"/>
                        </a:rPr>
                        <a:t>Jupiter</a:t>
                      </a:r>
                      <a:endParaRPr sz="1600">
                        <a:solidFill>
                          <a:schemeClr val="dk1"/>
                        </a:solidFill>
                        <a:latin typeface="Montserrat Black"/>
                        <a:ea typeface="Montserrat Black"/>
                        <a:cs typeface="Montserrat Black"/>
                        <a:sym typeface="Montserrat Black"/>
                      </a:endParaRPr>
                    </a:p>
                  </a:txBody>
                  <a:tcPr marT="0" marB="0" marR="45700" marL="4570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600">
                          <a:solidFill>
                            <a:schemeClr val="dk1"/>
                          </a:solidFill>
                          <a:latin typeface="Montserrat Black"/>
                          <a:ea typeface="Montserrat Black"/>
                          <a:cs typeface="Montserrat Black"/>
                          <a:sym typeface="Montserrat Black"/>
                        </a:rPr>
                        <a:t>Earth</a:t>
                      </a:r>
                      <a:endParaRPr sz="1600">
                        <a:solidFill>
                          <a:schemeClr val="dk1"/>
                        </a:solidFill>
                        <a:latin typeface="Montserrat Black"/>
                        <a:ea typeface="Montserrat Black"/>
                        <a:cs typeface="Montserrat Black"/>
                        <a:sym typeface="Montserrat Black"/>
                      </a:endParaRPr>
                    </a:p>
                  </a:txBody>
                  <a:tcPr marT="0" marB="0" marR="45700" marL="4570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600">
                          <a:solidFill>
                            <a:schemeClr val="dk1"/>
                          </a:solidFill>
                          <a:latin typeface="Montserrat Black"/>
                          <a:ea typeface="Montserrat Black"/>
                          <a:cs typeface="Montserrat Black"/>
                          <a:sym typeface="Montserrat Black"/>
                        </a:rPr>
                        <a:t>Moon</a:t>
                      </a:r>
                      <a:endParaRPr sz="1600">
                        <a:solidFill>
                          <a:schemeClr val="dk1"/>
                        </a:solidFill>
                        <a:latin typeface="Montserrat Black"/>
                        <a:ea typeface="Montserrat Black"/>
                        <a:cs typeface="Montserrat Black"/>
                        <a:sym typeface="Montserrat Black"/>
                      </a:endParaRPr>
                    </a:p>
                  </a:txBody>
                  <a:tcPr marT="0" marB="0" marR="45700" marL="4570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XX</a:t>
                      </a:r>
                      <a:endParaRPr sz="1200">
                        <a:solidFill>
                          <a:schemeClr val="dk1"/>
                        </a:solidFill>
                        <a:latin typeface="Poppins"/>
                        <a:ea typeface="Poppins"/>
                        <a:cs typeface="Poppins"/>
                        <a:sym typeface="Poppins"/>
                      </a:endParaRPr>
                    </a:p>
                  </a:txBody>
                  <a:tcPr marT="0" marB="0" marR="0" marL="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4"/>
          <p:cNvSpPr/>
          <p:nvPr/>
        </p:nvSpPr>
        <p:spPr>
          <a:xfrm>
            <a:off x="-206725" y="4298231"/>
            <a:ext cx="1077900" cy="107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1808221" y="116225"/>
            <a:ext cx="1586100" cy="158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490" name="Google Shape;490;p44"/>
          <p:cNvSpPr/>
          <p:nvPr/>
        </p:nvSpPr>
        <p:spPr>
          <a:xfrm>
            <a:off x="1531125" y="1361700"/>
            <a:ext cx="176400" cy="17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4"/>
          <p:cNvSpPr/>
          <p:nvPr/>
        </p:nvSpPr>
        <p:spPr>
          <a:xfrm>
            <a:off x="3495025" y="1361700"/>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4"/>
          <p:cNvSpPr/>
          <p:nvPr/>
        </p:nvSpPr>
        <p:spPr>
          <a:xfrm>
            <a:off x="5458925"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4"/>
          <p:cNvSpPr/>
          <p:nvPr/>
        </p:nvSpPr>
        <p:spPr>
          <a:xfrm>
            <a:off x="7422825" y="1361700"/>
            <a:ext cx="176400" cy="176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txBox="1"/>
          <p:nvPr/>
        </p:nvSpPr>
        <p:spPr>
          <a:xfrm flipH="1">
            <a:off x="713125" y="2100925"/>
            <a:ext cx="1812300" cy="40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Montserrat Black"/>
                <a:ea typeface="Montserrat Black"/>
                <a:cs typeface="Montserrat Black"/>
                <a:sym typeface="Montserrat Black"/>
              </a:rPr>
              <a:t>Step 1</a:t>
            </a:r>
            <a:endParaRPr sz="2400">
              <a:solidFill>
                <a:schemeClr val="dk1"/>
              </a:solidFill>
              <a:latin typeface="Montserrat Black"/>
              <a:ea typeface="Montserrat Black"/>
              <a:cs typeface="Montserrat Black"/>
              <a:sym typeface="Montserrat Black"/>
            </a:endParaRPr>
          </a:p>
        </p:txBody>
      </p:sp>
      <p:sp>
        <p:nvSpPr>
          <p:cNvPr id="495" name="Google Shape;495;p44"/>
          <p:cNvSpPr txBox="1"/>
          <p:nvPr/>
        </p:nvSpPr>
        <p:spPr>
          <a:xfrm flipH="1">
            <a:off x="7131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Venus is a hot planet</a:t>
            </a:r>
            <a:endParaRPr sz="1200">
              <a:solidFill>
                <a:schemeClr val="dk1"/>
              </a:solidFill>
              <a:latin typeface="Poppins"/>
              <a:ea typeface="Poppins"/>
              <a:cs typeface="Poppins"/>
              <a:sym typeface="Poppins"/>
            </a:endParaRPr>
          </a:p>
        </p:txBody>
      </p:sp>
      <p:sp>
        <p:nvSpPr>
          <p:cNvPr id="496" name="Google Shape;496;p44"/>
          <p:cNvSpPr txBox="1"/>
          <p:nvPr/>
        </p:nvSpPr>
        <p:spPr>
          <a:xfrm flipH="1">
            <a:off x="2677025" y="2100925"/>
            <a:ext cx="1812300" cy="40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Montserrat Black"/>
                <a:ea typeface="Montserrat Black"/>
                <a:cs typeface="Montserrat Black"/>
                <a:sym typeface="Montserrat Black"/>
              </a:rPr>
              <a:t>Step 2</a:t>
            </a:r>
            <a:endParaRPr sz="2400">
              <a:solidFill>
                <a:schemeClr val="dk1"/>
              </a:solidFill>
              <a:latin typeface="Montserrat Black"/>
              <a:ea typeface="Montserrat Black"/>
              <a:cs typeface="Montserrat Black"/>
              <a:sym typeface="Montserrat Black"/>
            </a:endParaRPr>
          </a:p>
        </p:txBody>
      </p:sp>
      <p:sp>
        <p:nvSpPr>
          <p:cNvPr id="497" name="Google Shape;497;p44"/>
          <p:cNvSpPr txBox="1"/>
          <p:nvPr/>
        </p:nvSpPr>
        <p:spPr>
          <a:xfrm flipH="1">
            <a:off x="26770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Mercury is small</a:t>
            </a:r>
            <a:endParaRPr sz="1200">
              <a:solidFill>
                <a:schemeClr val="dk1"/>
              </a:solidFill>
              <a:latin typeface="Poppins"/>
              <a:ea typeface="Poppins"/>
              <a:cs typeface="Poppins"/>
              <a:sym typeface="Poppins"/>
            </a:endParaRPr>
          </a:p>
        </p:txBody>
      </p:sp>
      <p:sp>
        <p:nvSpPr>
          <p:cNvPr id="498" name="Google Shape;498;p44"/>
          <p:cNvSpPr txBox="1"/>
          <p:nvPr/>
        </p:nvSpPr>
        <p:spPr>
          <a:xfrm flipH="1">
            <a:off x="4640925" y="2100925"/>
            <a:ext cx="1812300" cy="40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Montserrat Black"/>
                <a:ea typeface="Montserrat Black"/>
                <a:cs typeface="Montserrat Black"/>
                <a:sym typeface="Montserrat Black"/>
              </a:rPr>
              <a:t>Step 3</a:t>
            </a:r>
            <a:endParaRPr sz="2400">
              <a:solidFill>
                <a:schemeClr val="dk1"/>
              </a:solidFill>
              <a:latin typeface="Montserrat Black"/>
              <a:ea typeface="Montserrat Black"/>
              <a:cs typeface="Montserrat Black"/>
              <a:sym typeface="Montserrat Black"/>
            </a:endParaRPr>
          </a:p>
        </p:txBody>
      </p:sp>
      <p:sp>
        <p:nvSpPr>
          <p:cNvPr id="499" name="Google Shape;499;p44"/>
          <p:cNvSpPr txBox="1"/>
          <p:nvPr/>
        </p:nvSpPr>
        <p:spPr>
          <a:xfrm flipH="1">
            <a:off x="46409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Mars is very cold</a:t>
            </a:r>
            <a:endParaRPr sz="1200">
              <a:solidFill>
                <a:schemeClr val="dk1"/>
              </a:solidFill>
              <a:latin typeface="Poppins"/>
              <a:ea typeface="Poppins"/>
              <a:cs typeface="Poppins"/>
              <a:sym typeface="Poppins"/>
            </a:endParaRPr>
          </a:p>
        </p:txBody>
      </p:sp>
      <p:sp>
        <p:nvSpPr>
          <p:cNvPr id="500" name="Google Shape;500;p44"/>
          <p:cNvSpPr txBox="1"/>
          <p:nvPr/>
        </p:nvSpPr>
        <p:spPr>
          <a:xfrm flipH="1">
            <a:off x="6604825" y="2100925"/>
            <a:ext cx="1812300" cy="40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Montserrat Black"/>
                <a:ea typeface="Montserrat Black"/>
                <a:cs typeface="Montserrat Black"/>
                <a:sym typeface="Montserrat Black"/>
              </a:rPr>
              <a:t>Step 4</a:t>
            </a:r>
            <a:endParaRPr sz="2400">
              <a:solidFill>
                <a:schemeClr val="dk1"/>
              </a:solidFill>
              <a:latin typeface="Montserrat Black"/>
              <a:ea typeface="Montserrat Black"/>
              <a:cs typeface="Montserrat Black"/>
              <a:sym typeface="Montserrat Black"/>
            </a:endParaRPr>
          </a:p>
        </p:txBody>
      </p:sp>
      <p:sp>
        <p:nvSpPr>
          <p:cNvPr id="501" name="Google Shape;501;p44"/>
          <p:cNvSpPr txBox="1"/>
          <p:nvPr/>
        </p:nvSpPr>
        <p:spPr>
          <a:xfrm flipH="1">
            <a:off x="66048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Jupiter is a gas giant</a:t>
            </a:r>
            <a:endParaRPr sz="1200">
              <a:solidFill>
                <a:schemeClr val="dk1"/>
              </a:solidFill>
              <a:latin typeface="Poppins"/>
              <a:ea typeface="Poppins"/>
              <a:cs typeface="Poppins"/>
              <a:sym typeface="Poppins"/>
            </a:endParaRPr>
          </a:p>
        </p:txBody>
      </p:sp>
      <p:cxnSp>
        <p:nvCxnSpPr>
          <p:cNvPr id="502" name="Google Shape;502;p44"/>
          <p:cNvCxnSpPr>
            <a:stCxn id="490" idx="6"/>
            <a:endCxn id="491" idx="2"/>
          </p:cNvCxnSpPr>
          <p:nvPr/>
        </p:nvCxnSpPr>
        <p:spPr>
          <a:xfrm>
            <a:off x="1707525" y="144990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503" name="Google Shape;503;p44"/>
          <p:cNvCxnSpPr>
            <a:stCxn id="491" idx="6"/>
            <a:endCxn id="492" idx="2"/>
          </p:cNvCxnSpPr>
          <p:nvPr/>
        </p:nvCxnSpPr>
        <p:spPr>
          <a:xfrm>
            <a:off x="3671425" y="144990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504" name="Google Shape;504;p44"/>
          <p:cNvCxnSpPr>
            <a:stCxn id="492" idx="6"/>
            <a:endCxn id="493" idx="2"/>
          </p:cNvCxnSpPr>
          <p:nvPr/>
        </p:nvCxnSpPr>
        <p:spPr>
          <a:xfrm>
            <a:off x="5635325" y="144990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505" name="Google Shape;505;p44"/>
          <p:cNvCxnSpPr>
            <a:stCxn id="490" idx="4"/>
            <a:endCxn id="494" idx="0"/>
          </p:cNvCxnSpPr>
          <p:nvPr/>
        </p:nvCxnSpPr>
        <p:spPr>
          <a:xfrm>
            <a:off x="1619325" y="153810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506" name="Google Shape;506;p44"/>
          <p:cNvCxnSpPr>
            <a:stCxn id="491" idx="4"/>
            <a:endCxn id="496" idx="0"/>
          </p:cNvCxnSpPr>
          <p:nvPr/>
        </p:nvCxnSpPr>
        <p:spPr>
          <a:xfrm>
            <a:off x="3583225" y="153810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507" name="Google Shape;507;p44"/>
          <p:cNvCxnSpPr>
            <a:stCxn id="492" idx="4"/>
            <a:endCxn id="498" idx="0"/>
          </p:cNvCxnSpPr>
          <p:nvPr/>
        </p:nvCxnSpPr>
        <p:spPr>
          <a:xfrm>
            <a:off x="5547125" y="153810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508" name="Google Shape;508;p44"/>
          <p:cNvCxnSpPr>
            <a:stCxn id="493" idx="4"/>
            <a:endCxn id="500" idx="0"/>
          </p:cNvCxnSpPr>
          <p:nvPr/>
        </p:nvCxnSpPr>
        <p:spPr>
          <a:xfrm>
            <a:off x="7511025" y="1538100"/>
            <a:ext cx="0" cy="562800"/>
          </a:xfrm>
          <a:prstGeom prst="straightConnector1">
            <a:avLst/>
          </a:prstGeom>
          <a:noFill/>
          <a:ln cap="flat" cmpd="sng" w="19050">
            <a:solidFill>
              <a:schemeClr val="dk1"/>
            </a:solidFill>
            <a:prstDash val="solid"/>
            <a:round/>
            <a:headEnd len="med" w="med" type="none"/>
            <a:tailEnd len="med" w="med" type="none"/>
          </a:ln>
        </p:spPr>
      </p:cxnSp>
      <p:sp>
        <p:nvSpPr>
          <p:cNvPr id="509" name="Google Shape;509;p44"/>
          <p:cNvSpPr/>
          <p:nvPr/>
        </p:nvSpPr>
        <p:spPr>
          <a:xfrm>
            <a:off x="1531125" y="3196150"/>
            <a:ext cx="176400" cy="17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4"/>
          <p:cNvSpPr/>
          <p:nvPr/>
        </p:nvSpPr>
        <p:spPr>
          <a:xfrm>
            <a:off x="3495025" y="3196150"/>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4"/>
          <p:cNvSpPr/>
          <p:nvPr/>
        </p:nvSpPr>
        <p:spPr>
          <a:xfrm>
            <a:off x="5458925" y="319615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a:off x="7422825" y="3196150"/>
            <a:ext cx="176400" cy="176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txBox="1"/>
          <p:nvPr/>
        </p:nvSpPr>
        <p:spPr>
          <a:xfrm flipH="1">
            <a:off x="713125" y="3935375"/>
            <a:ext cx="1812300" cy="40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Montserrat Black"/>
                <a:ea typeface="Montserrat Black"/>
                <a:cs typeface="Montserrat Black"/>
                <a:sym typeface="Montserrat Black"/>
              </a:rPr>
              <a:t>Step 5</a:t>
            </a:r>
            <a:endParaRPr sz="2400">
              <a:solidFill>
                <a:schemeClr val="dk1"/>
              </a:solidFill>
              <a:latin typeface="Montserrat Black"/>
              <a:ea typeface="Montserrat Black"/>
              <a:cs typeface="Montserrat Black"/>
              <a:sym typeface="Montserrat Black"/>
            </a:endParaRPr>
          </a:p>
        </p:txBody>
      </p:sp>
      <p:sp>
        <p:nvSpPr>
          <p:cNvPr id="514" name="Google Shape;514;p44"/>
          <p:cNvSpPr txBox="1"/>
          <p:nvPr/>
        </p:nvSpPr>
        <p:spPr>
          <a:xfrm flipH="1">
            <a:off x="7131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Saturn has rings</a:t>
            </a:r>
            <a:endParaRPr sz="1200">
              <a:solidFill>
                <a:schemeClr val="dk1"/>
              </a:solidFill>
              <a:latin typeface="Poppins"/>
              <a:ea typeface="Poppins"/>
              <a:cs typeface="Poppins"/>
              <a:sym typeface="Poppins"/>
            </a:endParaRPr>
          </a:p>
        </p:txBody>
      </p:sp>
      <p:sp>
        <p:nvSpPr>
          <p:cNvPr id="515" name="Google Shape;515;p44"/>
          <p:cNvSpPr txBox="1"/>
          <p:nvPr/>
        </p:nvSpPr>
        <p:spPr>
          <a:xfrm flipH="1">
            <a:off x="2677025" y="3935375"/>
            <a:ext cx="1812300" cy="40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Montserrat Black"/>
                <a:ea typeface="Montserrat Black"/>
                <a:cs typeface="Montserrat Black"/>
                <a:sym typeface="Montserrat Black"/>
              </a:rPr>
              <a:t>Step 6</a:t>
            </a:r>
            <a:endParaRPr sz="2400">
              <a:solidFill>
                <a:schemeClr val="dk1"/>
              </a:solidFill>
              <a:latin typeface="Montserrat Black"/>
              <a:ea typeface="Montserrat Black"/>
              <a:cs typeface="Montserrat Black"/>
              <a:sym typeface="Montserrat Black"/>
            </a:endParaRPr>
          </a:p>
        </p:txBody>
      </p:sp>
      <p:sp>
        <p:nvSpPr>
          <p:cNvPr id="516" name="Google Shape;516;p44"/>
          <p:cNvSpPr txBox="1"/>
          <p:nvPr/>
        </p:nvSpPr>
        <p:spPr>
          <a:xfrm flipH="1">
            <a:off x="26770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Neptune has ice</a:t>
            </a:r>
            <a:endParaRPr sz="1200">
              <a:solidFill>
                <a:schemeClr val="dk1"/>
              </a:solidFill>
              <a:latin typeface="Poppins"/>
              <a:ea typeface="Poppins"/>
              <a:cs typeface="Poppins"/>
              <a:sym typeface="Poppins"/>
            </a:endParaRPr>
          </a:p>
        </p:txBody>
      </p:sp>
      <p:sp>
        <p:nvSpPr>
          <p:cNvPr id="517" name="Google Shape;517;p44"/>
          <p:cNvSpPr txBox="1"/>
          <p:nvPr/>
        </p:nvSpPr>
        <p:spPr>
          <a:xfrm flipH="1">
            <a:off x="4640925" y="3935375"/>
            <a:ext cx="1812300" cy="40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Montserrat Black"/>
                <a:ea typeface="Montserrat Black"/>
                <a:cs typeface="Montserrat Black"/>
                <a:sym typeface="Montserrat Black"/>
              </a:rPr>
              <a:t>Step 7</a:t>
            </a:r>
            <a:endParaRPr sz="2400">
              <a:solidFill>
                <a:schemeClr val="dk1"/>
              </a:solidFill>
              <a:latin typeface="Montserrat Black"/>
              <a:ea typeface="Montserrat Black"/>
              <a:cs typeface="Montserrat Black"/>
              <a:sym typeface="Montserrat Black"/>
            </a:endParaRPr>
          </a:p>
        </p:txBody>
      </p:sp>
      <p:sp>
        <p:nvSpPr>
          <p:cNvPr id="518" name="Google Shape;518;p44"/>
          <p:cNvSpPr txBox="1"/>
          <p:nvPr/>
        </p:nvSpPr>
        <p:spPr>
          <a:xfrm flipH="1">
            <a:off x="46409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Saturn is cold</a:t>
            </a:r>
            <a:endParaRPr sz="1200">
              <a:solidFill>
                <a:schemeClr val="dk1"/>
              </a:solidFill>
              <a:latin typeface="Poppins"/>
              <a:ea typeface="Poppins"/>
              <a:cs typeface="Poppins"/>
              <a:sym typeface="Poppins"/>
            </a:endParaRPr>
          </a:p>
        </p:txBody>
      </p:sp>
      <p:sp>
        <p:nvSpPr>
          <p:cNvPr id="519" name="Google Shape;519;p44"/>
          <p:cNvSpPr txBox="1"/>
          <p:nvPr/>
        </p:nvSpPr>
        <p:spPr>
          <a:xfrm flipH="1">
            <a:off x="6604825" y="3935375"/>
            <a:ext cx="1812300" cy="40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Montserrat Black"/>
                <a:ea typeface="Montserrat Black"/>
                <a:cs typeface="Montserrat Black"/>
                <a:sym typeface="Montserrat Black"/>
              </a:rPr>
              <a:t>Step 8</a:t>
            </a:r>
            <a:endParaRPr sz="2400">
              <a:solidFill>
                <a:schemeClr val="dk1"/>
              </a:solidFill>
              <a:latin typeface="Montserrat Black"/>
              <a:ea typeface="Montserrat Black"/>
              <a:cs typeface="Montserrat Black"/>
              <a:sym typeface="Montserrat Black"/>
            </a:endParaRPr>
          </a:p>
        </p:txBody>
      </p:sp>
      <p:sp>
        <p:nvSpPr>
          <p:cNvPr id="520" name="Google Shape;520;p44"/>
          <p:cNvSpPr txBox="1"/>
          <p:nvPr/>
        </p:nvSpPr>
        <p:spPr>
          <a:xfrm flipH="1">
            <a:off x="66048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Pluto is a dwarf</a:t>
            </a:r>
            <a:endParaRPr sz="1200">
              <a:solidFill>
                <a:schemeClr val="dk1"/>
              </a:solidFill>
              <a:latin typeface="Poppins"/>
              <a:ea typeface="Poppins"/>
              <a:cs typeface="Poppins"/>
              <a:sym typeface="Poppins"/>
            </a:endParaRPr>
          </a:p>
        </p:txBody>
      </p:sp>
      <p:cxnSp>
        <p:nvCxnSpPr>
          <p:cNvPr id="521" name="Google Shape;521;p44"/>
          <p:cNvCxnSpPr>
            <a:stCxn id="509" idx="6"/>
            <a:endCxn id="510" idx="2"/>
          </p:cNvCxnSpPr>
          <p:nvPr/>
        </p:nvCxnSpPr>
        <p:spPr>
          <a:xfrm>
            <a:off x="1707525" y="328435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522" name="Google Shape;522;p44"/>
          <p:cNvCxnSpPr>
            <a:stCxn id="510" idx="6"/>
            <a:endCxn id="511" idx="2"/>
          </p:cNvCxnSpPr>
          <p:nvPr/>
        </p:nvCxnSpPr>
        <p:spPr>
          <a:xfrm>
            <a:off x="3671425" y="328435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523" name="Google Shape;523;p44"/>
          <p:cNvCxnSpPr>
            <a:stCxn id="511" idx="6"/>
            <a:endCxn id="512" idx="2"/>
          </p:cNvCxnSpPr>
          <p:nvPr/>
        </p:nvCxnSpPr>
        <p:spPr>
          <a:xfrm>
            <a:off x="5635325" y="328435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524" name="Google Shape;524;p44"/>
          <p:cNvCxnSpPr>
            <a:stCxn id="509" idx="4"/>
            <a:endCxn id="513" idx="0"/>
          </p:cNvCxnSpPr>
          <p:nvPr/>
        </p:nvCxnSpPr>
        <p:spPr>
          <a:xfrm>
            <a:off x="1619325" y="337255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525" name="Google Shape;525;p44"/>
          <p:cNvCxnSpPr>
            <a:stCxn id="510" idx="4"/>
            <a:endCxn id="515" idx="0"/>
          </p:cNvCxnSpPr>
          <p:nvPr/>
        </p:nvCxnSpPr>
        <p:spPr>
          <a:xfrm>
            <a:off x="3583225" y="337255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526" name="Google Shape;526;p44"/>
          <p:cNvCxnSpPr>
            <a:stCxn id="511" idx="4"/>
            <a:endCxn id="517" idx="0"/>
          </p:cNvCxnSpPr>
          <p:nvPr/>
        </p:nvCxnSpPr>
        <p:spPr>
          <a:xfrm>
            <a:off x="5547125" y="337255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527" name="Google Shape;527;p44"/>
          <p:cNvCxnSpPr>
            <a:stCxn id="512" idx="4"/>
            <a:endCxn id="519" idx="0"/>
          </p:cNvCxnSpPr>
          <p:nvPr/>
        </p:nvCxnSpPr>
        <p:spPr>
          <a:xfrm>
            <a:off x="7511025" y="337255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528" name="Google Shape;528;p44"/>
          <p:cNvCxnSpPr>
            <a:stCxn id="493" idx="6"/>
            <a:endCxn id="509" idx="2"/>
          </p:cNvCxnSpPr>
          <p:nvPr/>
        </p:nvCxnSpPr>
        <p:spPr>
          <a:xfrm flipH="1">
            <a:off x="1531125" y="1449900"/>
            <a:ext cx="6068100" cy="1834500"/>
          </a:xfrm>
          <a:prstGeom prst="bentConnector5">
            <a:avLst>
              <a:gd fmla="val -13695" name="adj1"/>
              <a:gd fmla="val 74774" name="adj2"/>
              <a:gd fmla="val 113402" name="adj3"/>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5"/>
          <p:cNvSpPr/>
          <p:nvPr/>
        </p:nvSpPr>
        <p:spPr>
          <a:xfrm>
            <a:off x="-206325" y="3815525"/>
            <a:ext cx="1586100" cy="1586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3778950" y="48555"/>
            <a:ext cx="1586100" cy="158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oadmap infographic</a:t>
            </a:r>
            <a:endParaRPr/>
          </a:p>
        </p:txBody>
      </p:sp>
      <p:graphicFrame>
        <p:nvGraphicFramePr>
          <p:cNvPr id="536" name="Google Shape;536;p45"/>
          <p:cNvGraphicFramePr/>
          <p:nvPr/>
        </p:nvGraphicFramePr>
        <p:xfrm>
          <a:off x="972438" y="1529210"/>
          <a:ext cx="3000000" cy="3000000"/>
        </p:xfrm>
        <a:graphic>
          <a:graphicData uri="http://schemas.openxmlformats.org/drawingml/2006/table">
            <a:tbl>
              <a:tblPr>
                <a:noFill/>
                <a:tableStyleId>{0E731851-200C-4187-93A4-4ED0DD830434}</a:tableStyleId>
              </a:tblPr>
              <a:tblGrid>
                <a:gridCol w="1212625"/>
                <a:gridCol w="1767975"/>
                <a:gridCol w="1490300"/>
                <a:gridCol w="1490300"/>
                <a:gridCol w="1490300"/>
              </a:tblGrid>
              <a:tr h="388325">
                <a:tc>
                  <a:txBody>
                    <a:bodyPr/>
                    <a:lstStyle/>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txBody>
                  <a:tcPr marT="68575" marB="68575" marR="91425" marL="91425" anchor="ctr">
                    <a:lnL cap="flat" cmpd="sng" w="28575">
                      <a:solidFill>
                        <a:srgbClr val="666666">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January</a:t>
                      </a:r>
                      <a:endParaRPr sz="1600">
                        <a:solidFill>
                          <a:schemeClr val="dk1"/>
                        </a:solidFill>
                        <a:latin typeface="Montserrat Black"/>
                        <a:ea typeface="Montserrat Black"/>
                        <a:cs typeface="Montserrat Black"/>
                        <a:sym typeface="Montserrat Black"/>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February</a:t>
                      </a:r>
                      <a:endParaRPr sz="1600">
                        <a:solidFill>
                          <a:schemeClr val="dk1"/>
                        </a:solidFill>
                        <a:latin typeface="Montserrat Black"/>
                        <a:ea typeface="Montserrat Black"/>
                        <a:cs typeface="Montserrat Black"/>
                        <a:sym typeface="Montserrat Black"/>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March</a:t>
                      </a:r>
                      <a:endParaRPr sz="1600">
                        <a:solidFill>
                          <a:schemeClr val="dk1"/>
                        </a:solidFill>
                        <a:latin typeface="Montserrat Black"/>
                        <a:ea typeface="Montserrat Black"/>
                        <a:cs typeface="Montserrat Black"/>
                        <a:sym typeface="Montserrat Black"/>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600">
                          <a:solidFill>
                            <a:schemeClr val="dk1"/>
                          </a:solidFill>
                          <a:latin typeface="Montserrat Black"/>
                          <a:ea typeface="Montserrat Black"/>
                          <a:cs typeface="Montserrat Black"/>
                          <a:sym typeface="Montserrat Black"/>
                        </a:rPr>
                        <a:t>April</a:t>
                      </a:r>
                      <a:endParaRPr sz="1600">
                        <a:solidFill>
                          <a:schemeClr val="dk1"/>
                        </a:solidFill>
                        <a:latin typeface="Montserrat Black"/>
                        <a:ea typeface="Montserrat Black"/>
                        <a:cs typeface="Montserrat Black"/>
                        <a:sym typeface="Montserrat Black"/>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1150">
                <a:tc>
                  <a:txBody>
                    <a:bodyPr/>
                    <a:lstStyle/>
                    <a:p>
                      <a:pPr indent="0" lvl="0" marL="0" rtl="0" algn="l">
                        <a:spcBef>
                          <a:spcPts val="0"/>
                        </a:spcBef>
                        <a:spcAft>
                          <a:spcPts val="0"/>
                        </a:spcAft>
                        <a:buNone/>
                      </a:pPr>
                      <a:r>
                        <a:rPr lang="en" sz="1600">
                          <a:solidFill>
                            <a:schemeClr val="dk1"/>
                          </a:solidFill>
                          <a:latin typeface="Montserrat Black"/>
                          <a:ea typeface="Montserrat Black"/>
                          <a:cs typeface="Montserrat Black"/>
                          <a:sym typeface="Montserrat Black"/>
                        </a:rPr>
                        <a:t>Team 1</a:t>
                      </a:r>
                      <a:endParaRPr sz="1600">
                        <a:solidFill>
                          <a:schemeClr val="dk1"/>
                        </a:solidFill>
                        <a:latin typeface="Montserrat Black"/>
                        <a:ea typeface="Montserrat Black"/>
                        <a:cs typeface="Montserrat Black"/>
                        <a:sym typeface="Montserrat Black"/>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1150">
                <a:tc>
                  <a:txBody>
                    <a:bodyPr/>
                    <a:lstStyle/>
                    <a:p>
                      <a:pPr indent="0" lvl="0" marL="0" rtl="0" algn="l">
                        <a:spcBef>
                          <a:spcPts val="0"/>
                        </a:spcBef>
                        <a:spcAft>
                          <a:spcPts val="0"/>
                        </a:spcAft>
                        <a:buNone/>
                      </a:pPr>
                      <a:r>
                        <a:rPr lang="en" sz="1600">
                          <a:solidFill>
                            <a:schemeClr val="dk1"/>
                          </a:solidFill>
                          <a:latin typeface="Montserrat Black"/>
                          <a:ea typeface="Montserrat Black"/>
                          <a:cs typeface="Montserrat Black"/>
                          <a:sym typeface="Montserrat Black"/>
                        </a:rPr>
                        <a:t>Team 2</a:t>
                      </a:r>
                      <a:endParaRPr sz="1600">
                        <a:solidFill>
                          <a:schemeClr val="dk1"/>
                        </a:solidFill>
                        <a:latin typeface="Montserrat Black"/>
                        <a:ea typeface="Montserrat Black"/>
                        <a:cs typeface="Montserrat Black"/>
                        <a:sym typeface="Montserrat Black"/>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1150">
                <a:tc>
                  <a:txBody>
                    <a:bodyPr/>
                    <a:lstStyle/>
                    <a:p>
                      <a:pPr indent="0" lvl="0" marL="0" rtl="0" algn="l">
                        <a:spcBef>
                          <a:spcPts val="0"/>
                        </a:spcBef>
                        <a:spcAft>
                          <a:spcPts val="0"/>
                        </a:spcAft>
                        <a:buNone/>
                      </a:pPr>
                      <a:r>
                        <a:rPr lang="en" sz="1600">
                          <a:solidFill>
                            <a:schemeClr val="dk1"/>
                          </a:solidFill>
                          <a:latin typeface="Montserrat Black"/>
                          <a:ea typeface="Montserrat Black"/>
                          <a:cs typeface="Montserrat Black"/>
                          <a:sym typeface="Montserrat Black"/>
                        </a:rPr>
                        <a:t>Team 3</a:t>
                      </a:r>
                      <a:endParaRPr sz="1600">
                        <a:solidFill>
                          <a:schemeClr val="dk1"/>
                        </a:solidFill>
                        <a:latin typeface="Montserrat Black"/>
                        <a:ea typeface="Montserrat Black"/>
                        <a:cs typeface="Montserrat Black"/>
                        <a:sym typeface="Montserrat Black"/>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19050">
                      <a:solidFill>
                        <a:schemeClr val="dk2"/>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7F7FC0">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1150">
                <a:tc>
                  <a:txBody>
                    <a:bodyPr/>
                    <a:lstStyle/>
                    <a:p>
                      <a:pPr indent="0" lvl="0" marL="0" rtl="0" algn="l">
                        <a:spcBef>
                          <a:spcPts val="0"/>
                        </a:spcBef>
                        <a:spcAft>
                          <a:spcPts val="0"/>
                        </a:spcAft>
                        <a:buNone/>
                      </a:pPr>
                      <a:r>
                        <a:rPr lang="en" sz="1600">
                          <a:solidFill>
                            <a:schemeClr val="dk1"/>
                          </a:solidFill>
                          <a:latin typeface="Montserrat Black"/>
                          <a:ea typeface="Montserrat Black"/>
                          <a:cs typeface="Montserrat Black"/>
                          <a:sym typeface="Montserrat Black"/>
                        </a:rPr>
                        <a:t>Team 4</a:t>
                      </a:r>
                      <a:endParaRPr sz="1600">
                        <a:solidFill>
                          <a:schemeClr val="dk1"/>
                        </a:solidFill>
                        <a:latin typeface="Montserrat Black"/>
                        <a:ea typeface="Montserrat Black"/>
                        <a:cs typeface="Montserrat Black"/>
                        <a:sym typeface="Montserrat Black"/>
                      </a:endParaRPr>
                    </a:p>
                  </a:txBody>
                  <a:tcPr marT="68575" marB="6857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19050">
                      <a:solidFill>
                        <a:schemeClr val="dk2"/>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F4C5B1">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537" name="Google Shape;537;p45"/>
          <p:cNvSpPr/>
          <p:nvPr/>
        </p:nvSpPr>
        <p:spPr>
          <a:xfrm>
            <a:off x="2222850" y="1983150"/>
            <a:ext cx="1333200" cy="54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Kickoff</a:t>
            </a:r>
            <a:endParaRPr sz="1200">
              <a:latin typeface="Poppins"/>
              <a:ea typeface="Poppins"/>
              <a:cs typeface="Poppins"/>
              <a:sym typeface="Poppins"/>
            </a:endParaRPr>
          </a:p>
        </p:txBody>
      </p:sp>
      <p:sp>
        <p:nvSpPr>
          <p:cNvPr id="538" name="Google Shape;538;p45"/>
          <p:cNvSpPr/>
          <p:nvPr/>
        </p:nvSpPr>
        <p:spPr>
          <a:xfrm>
            <a:off x="2921350" y="2604375"/>
            <a:ext cx="2024700" cy="54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Task</a:t>
            </a:r>
            <a:endParaRPr sz="1200">
              <a:latin typeface="Poppins"/>
              <a:ea typeface="Poppins"/>
              <a:cs typeface="Poppins"/>
              <a:sym typeface="Poppins"/>
            </a:endParaRPr>
          </a:p>
        </p:txBody>
      </p:sp>
      <p:sp>
        <p:nvSpPr>
          <p:cNvPr id="539" name="Google Shape;539;p45"/>
          <p:cNvSpPr/>
          <p:nvPr/>
        </p:nvSpPr>
        <p:spPr>
          <a:xfrm>
            <a:off x="2222850" y="3225525"/>
            <a:ext cx="994500" cy="54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Task</a:t>
            </a:r>
            <a:endParaRPr sz="1200">
              <a:latin typeface="Poppins"/>
              <a:ea typeface="Poppins"/>
              <a:cs typeface="Poppins"/>
              <a:sym typeface="Poppins"/>
            </a:endParaRPr>
          </a:p>
        </p:txBody>
      </p:sp>
      <p:sp>
        <p:nvSpPr>
          <p:cNvPr id="540" name="Google Shape;540;p45"/>
          <p:cNvSpPr/>
          <p:nvPr/>
        </p:nvSpPr>
        <p:spPr>
          <a:xfrm>
            <a:off x="5131225" y="2604375"/>
            <a:ext cx="2024700" cy="54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Task</a:t>
            </a:r>
            <a:endParaRPr sz="1200">
              <a:latin typeface="Poppins"/>
              <a:ea typeface="Poppins"/>
              <a:cs typeface="Poppins"/>
              <a:sym typeface="Poppins"/>
            </a:endParaRPr>
          </a:p>
        </p:txBody>
      </p:sp>
      <p:sp>
        <p:nvSpPr>
          <p:cNvPr id="541" name="Google Shape;541;p45"/>
          <p:cNvSpPr/>
          <p:nvPr/>
        </p:nvSpPr>
        <p:spPr>
          <a:xfrm>
            <a:off x="5443350" y="3846625"/>
            <a:ext cx="994500" cy="54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Task</a:t>
            </a:r>
            <a:endParaRPr sz="1200">
              <a:latin typeface="Poppins"/>
              <a:ea typeface="Poppins"/>
              <a:cs typeface="Poppins"/>
              <a:sym typeface="Poppins"/>
            </a:endParaRPr>
          </a:p>
        </p:txBody>
      </p:sp>
      <p:sp>
        <p:nvSpPr>
          <p:cNvPr id="542" name="Google Shape;542;p45"/>
          <p:cNvSpPr/>
          <p:nvPr/>
        </p:nvSpPr>
        <p:spPr>
          <a:xfrm>
            <a:off x="4586475" y="1983150"/>
            <a:ext cx="712200" cy="54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Task</a:t>
            </a:r>
            <a:endParaRPr sz="1200">
              <a:latin typeface="Poppins"/>
              <a:ea typeface="Poppins"/>
              <a:cs typeface="Poppins"/>
              <a:sym typeface="Poppins"/>
            </a:endParaRPr>
          </a:p>
        </p:txBody>
      </p:sp>
      <p:sp>
        <p:nvSpPr>
          <p:cNvPr id="543" name="Google Shape;543;p45"/>
          <p:cNvSpPr/>
          <p:nvPr/>
        </p:nvSpPr>
        <p:spPr>
          <a:xfrm>
            <a:off x="7387675" y="1983150"/>
            <a:ext cx="1043100" cy="240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Launch</a:t>
            </a:r>
            <a:endParaRPr sz="12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p:nvPr/>
        </p:nvSpPr>
        <p:spPr>
          <a:xfrm>
            <a:off x="6519350" y="268625"/>
            <a:ext cx="1077900" cy="1077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 name="Google Shape;14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graphicFrame>
        <p:nvGraphicFramePr>
          <p:cNvPr id="144" name="Google Shape;144;p28"/>
          <p:cNvGraphicFramePr/>
          <p:nvPr/>
        </p:nvGraphicFramePr>
        <p:xfrm>
          <a:off x="720000" y="1843425"/>
          <a:ext cx="3000000" cy="3000000"/>
        </p:xfrm>
        <a:graphic>
          <a:graphicData uri="http://schemas.openxmlformats.org/drawingml/2006/table">
            <a:tbl>
              <a:tblPr>
                <a:noFill/>
                <a:tableStyleId>{4368929B-2E79-4940-82E6-ABB23B4EB31C}</a:tableStyleId>
              </a:tblPr>
              <a:tblGrid>
                <a:gridCol w="2619875"/>
                <a:gridCol w="5084125"/>
              </a:tblGrid>
              <a:tr h="361525">
                <a:tc>
                  <a:txBody>
                    <a:bodyPr/>
                    <a:lstStyle/>
                    <a:p>
                      <a:pPr indent="0" lvl="0" marL="0" rtl="0" algn="l">
                        <a:spcBef>
                          <a:spcPts val="0"/>
                        </a:spcBef>
                        <a:spcAft>
                          <a:spcPts val="0"/>
                        </a:spcAft>
                        <a:buNone/>
                      </a:pPr>
                      <a:r>
                        <a:rPr lang="en" sz="1100">
                          <a:solidFill>
                            <a:schemeClr val="dk1"/>
                          </a:solidFill>
                          <a:uFill>
                            <a:noFill/>
                          </a:uFill>
                          <a:latin typeface="Montserrat Black"/>
                          <a:ea typeface="Montserrat Black"/>
                          <a:cs typeface="Montserrat Black"/>
                          <a:sym typeface="Montserrat Black"/>
                          <a:hlinkClick action="ppaction://hlinksldjump" r:id="rId3">
                            <a:extLst>
                              <a:ext uri="{A12FA001-AC4F-418D-AE19-62706E023703}">
                                <ahyp:hlinkClr val="tx"/>
                              </a:ext>
                            </a:extLst>
                          </a:hlinkClick>
                        </a:rPr>
                        <a:t>Fonts</a:t>
                      </a:r>
                      <a:endParaRPr sz="1100">
                        <a:solidFill>
                          <a:schemeClr val="dk1"/>
                        </a:solidFill>
                        <a:latin typeface="Montserrat Black"/>
                        <a:ea typeface="Montserrat Black"/>
                        <a:cs typeface="Montserrat Black"/>
                        <a:sym typeface="Montserrat Black"/>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To view this template correctly in PowerPoint, download and install the fonts we used</a:t>
                      </a:r>
                      <a:endParaRPr sz="900">
                        <a:solidFill>
                          <a:schemeClr val="dk1"/>
                        </a:solidFill>
                        <a:latin typeface="Poppins"/>
                        <a:ea typeface="Poppins"/>
                        <a:cs typeface="Poppins"/>
                        <a:sym typeface="Poppi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100">
                          <a:solidFill>
                            <a:schemeClr val="dk1"/>
                          </a:solidFill>
                          <a:uFill>
                            <a:noFill/>
                          </a:uFill>
                          <a:latin typeface="Montserrat Black"/>
                          <a:ea typeface="Montserrat Black"/>
                          <a:cs typeface="Montserrat Black"/>
                          <a:sym typeface="Montserrat Black"/>
                          <a:hlinkClick action="ppaction://hlinksldjump" r:id="rId4">
                            <a:extLst>
                              <a:ext uri="{A12FA001-AC4F-418D-AE19-62706E023703}">
                                <ahyp:hlinkClr val="tx"/>
                              </a:ext>
                            </a:extLst>
                          </a:hlinkClick>
                        </a:rPr>
                        <a:t>Used</a:t>
                      </a:r>
                      <a:r>
                        <a:rPr lang="en" sz="1100">
                          <a:solidFill>
                            <a:schemeClr val="dk1"/>
                          </a:solidFill>
                          <a:latin typeface="Montserrat Black"/>
                          <a:ea typeface="Montserrat Black"/>
                          <a:cs typeface="Montserrat Black"/>
                          <a:sym typeface="Montserrat Black"/>
                        </a:rPr>
                        <a:t> and</a:t>
                      </a:r>
                      <a:r>
                        <a:rPr lang="en" sz="1100">
                          <a:solidFill>
                            <a:schemeClr val="dk1"/>
                          </a:solidFill>
                          <a:uFill>
                            <a:noFill/>
                          </a:uFill>
                          <a:latin typeface="Montserrat Black"/>
                          <a:ea typeface="Montserrat Black"/>
                          <a:cs typeface="Montserrat Black"/>
                          <a:sym typeface="Montserrat Black"/>
                          <a:hlinkClick>
                            <a:extLst>
                              <a:ext uri="{A12FA001-AC4F-418D-AE19-62706E023703}">
                                <ahyp:hlinkClr val="tx"/>
                              </a:ext>
                            </a:extLst>
                          </a:hlinkClick>
                        </a:rPr>
                        <a:t> alternative</a:t>
                      </a:r>
                      <a:r>
                        <a:rPr lang="en" sz="1100">
                          <a:solidFill>
                            <a:schemeClr val="dk1"/>
                          </a:solidFill>
                          <a:uFill>
                            <a:noFill/>
                          </a:uFill>
                          <a:latin typeface="Montserrat Black"/>
                          <a:ea typeface="Montserrat Black"/>
                          <a:cs typeface="Montserrat Black"/>
                          <a:sym typeface="Montserrat Black"/>
                          <a:hlinkClick>
                            <a:extLst>
                              <a:ext uri="{A12FA001-AC4F-418D-AE19-62706E023703}">
                                <ahyp:hlinkClr val="tx"/>
                              </a:ext>
                            </a:extLst>
                          </a:hlinkClick>
                        </a:rPr>
                        <a:t> resources</a:t>
                      </a:r>
                      <a:endParaRPr sz="1100">
                        <a:solidFill>
                          <a:schemeClr val="dk1"/>
                        </a:solidFill>
                        <a:latin typeface="Montserrat Black"/>
                        <a:ea typeface="Montserrat Black"/>
                        <a:cs typeface="Montserrat Black"/>
                        <a:sym typeface="Montserrat Black"/>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900">
                          <a:solidFill>
                            <a:schemeClr val="dk1"/>
                          </a:solidFill>
                          <a:latin typeface="Poppins"/>
                          <a:ea typeface="Poppins"/>
                          <a:cs typeface="Poppins"/>
                          <a:sym typeface="Poppins"/>
                        </a:rPr>
                        <a:t>An assortment of graphic resources that are suitable for use in this presentation</a:t>
                      </a:r>
                      <a:endParaRPr sz="900">
                        <a:solidFill>
                          <a:schemeClr val="dk1"/>
                        </a:solidFill>
                        <a:latin typeface="Poppins"/>
                        <a:ea typeface="Poppins"/>
                        <a:cs typeface="Poppins"/>
                        <a:sym typeface="Poppi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100">
                          <a:solidFill>
                            <a:schemeClr val="dk1"/>
                          </a:solidFill>
                          <a:uFill>
                            <a:noFill/>
                          </a:uFill>
                          <a:latin typeface="Montserrat Black"/>
                          <a:ea typeface="Montserrat Black"/>
                          <a:cs typeface="Montserrat Black"/>
                          <a:sym typeface="Montserrat Black"/>
                          <a:hlinkClick action="ppaction://hlinksldjump" r:id="rId5">
                            <a:extLst>
                              <a:ext uri="{A12FA001-AC4F-418D-AE19-62706E023703}">
                                <ahyp:hlinkClr val="tx"/>
                              </a:ext>
                            </a:extLst>
                          </a:hlinkClick>
                        </a:rPr>
                        <a:t>Thanks slide</a:t>
                      </a:r>
                      <a:endParaRPr sz="1100">
                        <a:solidFill>
                          <a:schemeClr val="dk1"/>
                        </a:solidFill>
                        <a:latin typeface="Montserrat Black"/>
                        <a:ea typeface="Montserrat Black"/>
                        <a:cs typeface="Montserrat Black"/>
                        <a:sym typeface="Montserrat Black"/>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You must keep it so that proper credits for our design are given</a:t>
                      </a:r>
                      <a:endParaRPr sz="900">
                        <a:solidFill>
                          <a:schemeClr val="dk1"/>
                        </a:solidFill>
                        <a:latin typeface="Poppins"/>
                        <a:ea typeface="Poppins"/>
                        <a:cs typeface="Poppins"/>
                        <a:sym typeface="Poppi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100">
                          <a:solidFill>
                            <a:schemeClr val="dk1"/>
                          </a:solidFill>
                          <a:uFill>
                            <a:noFill/>
                          </a:uFill>
                          <a:latin typeface="Montserrat Black"/>
                          <a:ea typeface="Montserrat Black"/>
                          <a:cs typeface="Montserrat Black"/>
                          <a:sym typeface="Montserrat Black"/>
                          <a:hlinkClick action="ppaction://hlinksldjump" r:id="rId6">
                            <a:extLst>
                              <a:ext uri="{A12FA001-AC4F-418D-AE19-62706E023703}">
                                <ahyp:hlinkClr val="tx"/>
                              </a:ext>
                            </a:extLst>
                          </a:hlinkClick>
                        </a:rPr>
                        <a:t>Colors</a:t>
                      </a:r>
                      <a:endParaRPr sz="1100">
                        <a:solidFill>
                          <a:schemeClr val="dk1"/>
                        </a:solidFill>
                        <a:latin typeface="Montserrat Black"/>
                        <a:ea typeface="Montserrat Black"/>
                        <a:cs typeface="Montserrat Black"/>
                        <a:sym typeface="Montserrat Black"/>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All the colors used in this presentation</a:t>
                      </a:r>
                      <a:endParaRPr sz="900">
                        <a:solidFill>
                          <a:schemeClr val="dk1"/>
                        </a:solidFill>
                        <a:latin typeface="Poppins"/>
                        <a:ea typeface="Poppins"/>
                        <a:cs typeface="Poppins"/>
                        <a:sym typeface="Poppi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100">
                          <a:solidFill>
                            <a:schemeClr val="dk1"/>
                          </a:solidFill>
                          <a:uFill>
                            <a:noFill/>
                          </a:uFill>
                          <a:latin typeface="Montserrat Black"/>
                          <a:ea typeface="Montserrat Black"/>
                          <a:cs typeface="Montserrat Black"/>
                          <a:sym typeface="Montserrat Black"/>
                          <a:hlinkClick action="ppaction://hlinksldjump" r:id="rId7">
                            <a:extLst>
                              <a:ext uri="{A12FA001-AC4F-418D-AE19-62706E023703}">
                                <ahyp:hlinkClr val="tx"/>
                              </a:ext>
                            </a:extLst>
                          </a:hlinkClick>
                        </a:rPr>
                        <a:t>Icons</a:t>
                      </a:r>
                      <a:r>
                        <a:rPr lang="en" sz="1100">
                          <a:solidFill>
                            <a:schemeClr val="dk1"/>
                          </a:solidFill>
                          <a:latin typeface="Montserrat Black"/>
                          <a:ea typeface="Montserrat Black"/>
                          <a:cs typeface="Montserrat Black"/>
                          <a:sym typeface="Montserrat Black"/>
                        </a:rPr>
                        <a:t> and</a:t>
                      </a:r>
                      <a:r>
                        <a:rPr lang="en" sz="1100">
                          <a:solidFill>
                            <a:schemeClr val="dk1"/>
                          </a:solidFill>
                          <a:uFill>
                            <a:noFill/>
                          </a:uFill>
                          <a:latin typeface="Montserrat Black"/>
                          <a:ea typeface="Montserrat Black"/>
                          <a:cs typeface="Montserrat Black"/>
                          <a:sym typeface="Montserrat Black"/>
                          <a:hlinkClick action="ppaction://hlinksldjump" r:id="rId8">
                            <a:extLst>
                              <a:ext uri="{A12FA001-AC4F-418D-AE19-62706E023703}">
                                <ahyp:hlinkClr val="tx"/>
                              </a:ext>
                            </a:extLst>
                          </a:hlinkClick>
                        </a:rPr>
                        <a:t> infographic resources</a:t>
                      </a:r>
                      <a:endParaRPr sz="1100">
                        <a:solidFill>
                          <a:schemeClr val="dk1"/>
                        </a:solidFill>
                        <a:latin typeface="Montserrat Black"/>
                        <a:ea typeface="Montserrat Black"/>
                        <a:cs typeface="Montserrat Black"/>
                        <a:sym typeface="Montserrat Black"/>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900">
                          <a:solidFill>
                            <a:schemeClr val="dk1"/>
                          </a:solidFill>
                          <a:latin typeface="Poppins"/>
                          <a:ea typeface="Poppins"/>
                          <a:cs typeface="Poppins"/>
                          <a:sym typeface="Poppins"/>
                        </a:rPr>
                        <a:t>These can be used in the template, and their size and color can be edited</a:t>
                      </a:r>
                      <a:endParaRPr sz="900">
                        <a:solidFill>
                          <a:schemeClr val="dk1"/>
                        </a:solidFill>
                        <a:latin typeface="Poppins"/>
                        <a:ea typeface="Poppins"/>
                        <a:cs typeface="Poppins"/>
                        <a:sym typeface="Poppi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100">
                          <a:solidFill>
                            <a:schemeClr val="dk1"/>
                          </a:solidFill>
                          <a:latin typeface="Montserrat Black"/>
                          <a:ea typeface="Montserrat Black"/>
                          <a:cs typeface="Montserrat Black"/>
                          <a:sym typeface="Montserrat Black"/>
                        </a:rPr>
                        <a:t>Editable presentation theme </a:t>
                      </a:r>
                      <a:endParaRPr sz="1100">
                        <a:solidFill>
                          <a:schemeClr val="dk1"/>
                        </a:solidFill>
                        <a:latin typeface="Montserrat Black"/>
                        <a:ea typeface="Montserrat Black"/>
                        <a:cs typeface="Montserrat Black"/>
                        <a:sym typeface="Montserrat Black"/>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You can edit the master slides easily. For more info, click </a:t>
                      </a:r>
                      <a:r>
                        <a:rPr b="1" lang="en" sz="900">
                          <a:solidFill>
                            <a:schemeClr val="dk1"/>
                          </a:solidFill>
                          <a:uFill>
                            <a:noFill/>
                          </a:uFill>
                          <a:latin typeface="Poppins"/>
                          <a:ea typeface="Poppins"/>
                          <a:cs typeface="Poppins"/>
                          <a:sym typeface="Poppins"/>
                          <a:hlinkClick r:id="rId9">
                            <a:extLst>
                              <a:ext uri="{A12FA001-AC4F-418D-AE19-62706E023703}">
                                <ahyp:hlinkClr val="tx"/>
                              </a:ext>
                            </a:extLst>
                          </a:hlinkClick>
                        </a:rPr>
                        <a:t>here</a:t>
                      </a:r>
                      <a:endParaRPr sz="900">
                        <a:solidFill>
                          <a:schemeClr val="dk1"/>
                        </a:solidFill>
                        <a:latin typeface="Poppins"/>
                        <a:ea typeface="Poppins"/>
                        <a:cs typeface="Poppins"/>
                        <a:sym typeface="Poppins"/>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bl>
          </a:graphicData>
        </a:graphic>
      </p:graphicFrame>
      <p:sp>
        <p:nvSpPr>
          <p:cNvPr id="145" name="Google Shape;145;p28"/>
          <p:cNvSpPr txBox="1"/>
          <p:nvPr/>
        </p:nvSpPr>
        <p:spPr>
          <a:xfrm>
            <a:off x="720000" y="1228825"/>
            <a:ext cx="77040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You can delete this slide when you’re done editing the presentation</a:t>
            </a:r>
            <a:endParaRPr b="1" sz="1200">
              <a:solidFill>
                <a:schemeClr val="dk1"/>
              </a:solidFill>
              <a:latin typeface="Poppins"/>
              <a:ea typeface="Poppins"/>
              <a:cs typeface="Poppins"/>
              <a:sym typeface="Poppins"/>
            </a:endParaRPr>
          </a:p>
        </p:txBody>
      </p:sp>
      <p:sp>
        <p:nvSpPr>
          <p:cNvPr id="146" name="Google Shape;146;p28"/>
          <p:cNvSpPr txBox="1"/>
          <p:nvPr/>
        </p:nvSpPr>
        <p:spPr>
          <a:xfrm>
            <a:off x="720025" y="4133675"/>
            <a:ext cx="37146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For more info:</a:t>
            </a:r>
            <a:br>
              <a:rPr b="1" lang="en" sz="800">
                <a:solidFill>
                  <a:schemeClr val="dk1"/>
                </a:solidFill>
                <a:latin typeface="Poppins"/>
                <a:ea typeface="Poppins"/>
                <a:cs typeface="Poppins"/>
                <a:sym typeface="Poppins"/>
              </a:rPr>
            </a:br>
            <a:r>
              <a:rPr lang="en" sz="1000">
                <a:solidFill>
                  <a:schemeClr val="dk1"/>
                </a:solidFill>
                <a:uFill>
                  <a:noFill/>
                </a:uFill>
                <a:latin typeface="Montserrat Black"/>
                <a:ea typeface="Montserrat Black"/>
                <a:cs typeface="Montserrat Black"/>
                <a:sym typeface="Montserrat Black"/>
                <a:hlinkClick r:id="rId10">
                  <a:extLst>
                    <a:ext uri="{A12FA001-AC4F-418D-AE19-62706E023703}">
                      <ahyp:hlinkClr val="tx"/>
                    </a:ext>
                  </a:extLst>
                </a:hlinkClick>
              </a:rPr>
              <a:t>SLIDESGO </a:t>
            </a:r>
            <a:r>
              <a:rPr lang="en" sz="1000">
                <a:solidFill>
                  <a:schemeClr val="dk1"/>
                </a:solidFill>
                <a:latin typeface="Montserrat Black"/>
                <a:ea typeface="Montserrat Black"/>
                <a:cs typeface="Montserrat Black"/>
                <a:sym typeface="Montserrat Black"/>
              </a:rPr>
              <a:t>| </a:t>
            </a:r>
            <a:r>
              <a:rPr lang="en" sz="1000">
                <a:solidFill>
                  <a:schemeClr val="dk1"/>
                </a:solidFill>
                <a:uFill>
                  <a:noFill/>
                </a:uFill>
                <a:latin typeface="Montserrat Black"/>
                <a:ea typeface="Montserrat Black"/>
                <a:cs typeface="Montserrat Black"/>
                <a:sym typeface="Montserrat Black"/>
                <a:hlinkClick r:id="rId11">
                  <a:extLst>
                    <a:ext uri="{A12FA001-AC4F-418D-AE19-62706E023703}">
                      <ahyp:hlinkClr val="tx"/>
                    </a:ext>
                  </a:extLst>
                </a:hlinkClick>
              </a:rPr>
              <a:t>BLOG</a:t>
            </a:r>
            <a:r>
              <a:rPr lang="en" sz="1000">
                <a:solidFill>
                  <a:schemeClr val="dk1"/>
                </a:solidFill>
                <a:latin typeface="Montserrat Black"/>
                <a:ea typeface="Montserrat Black"/>
                <a:cs typeface="Montserrat Black"/>
                <a:sym typeface="Montserrat Black"/>
              </a:rPr>
              <a:t> | </a:t>
            </a:r>
            <a:r>
              <a:rPr lang="en" sz="1000">
                <a:solidFill>
                  <a:schemeClr val="dk1"/>
                </a:solidFill>
                <a:uFill>
                  <a:noFill/>
                </a:uFill>
                <a:latin typeface="Montserrat Black"/>
                <a:ea typeface="Montserrat Black"/>
                <a:cs typeface="Montserrat Black"/>
                <a:sym typeface="Montserrat Black"/>
                <a:hlinkClick r:id="rId12">
                  <a:extLst>
                    <a:ext uri="{A12FA001-AC4F-418D-AE19-62706E023703}">
                      <ahyp:hlinkClr val="tx"/>
                    </a:ext>
                  </a:extLst>
                </a:hlinkClick>
              </a:rPr>
              <a:t>FAQ</a:t>
            </a:r>
            <a:r>
              <a:rPr lang="en" sz="1000">
                <a:solidFill>
                  <a:schemeClr val="dk1"/>
                </a:solidFill>
                <a:latin typeface="Montserrat Black"/>
                <a:ea typeface="Montserrat Black"/>
                <a:cs typeface="Montserrat Black"/>
                <a:sym typeface="Montserrat Black"/>
              </a:rPr>
              <a:t>s</a:t>
            </a:r>
            <a:endParaRPr sz="1000">
              <a:solidFill>
                <a:schemeClr val="dk1"/>
              </a:solidFill>
              <a:latin typeface="Montserrat Black"/>
              <a:ea typeface="Montserrat Black"/>
              <a:cs typeface="Montserrat Black"/>
              <a:sym typeface="Montserrat Black"/>
            </a:endParaRPr>
          </a:p>
        </p:txBody>
      </p:sp>
      <p:sp>
        <p:nvSpPr>
          <p:cNvPr id="147" name="Google Shape;147;p28"/>
          <p:cNvSpPr txBox="1"/>
          <p:nvPr/>
        </p:nvSpPr>
        <p:spPr>
          <a:xfrm>
            <a:off x="4709375" y="4133675"/>
            <a:ext cx="37146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You can visit our sister </a:t>
            </a:r>
            <a:r>
              <a:rPr b="1" lang="en" sz="800">
                <a:solidFill>
                  <a:schemeClr val="dk1"/>
                </a:solidFill>
                <a:latin typeface="Poppins"/>
                <a:ea typeface="Poppins"/>
                <a:cs typeface="Poppins"/>
                <a:sym typeface="Poppins"/>
              </a:rPr>
              <a:t>projects</a:t>
            </a:r>
            <a:r>
              <a:rPr b="1" lang="en" sz="800">
                <a:solidFill>
                  <a:schemeClr val="dk1"/>
                </a:solidFill>
                <a:latin typeface="Poppins"/>
                <a:ea typeface="Poppins"/>
                <a:cs typeface="Poppins"/>
                <a:sym typeface="Poppins"/>
              </a:rPr>
              <a:t>:</a:t>
            </a:r>
            <a:br>
              <a:rPr b="1" lang="en" sz="800">
                <a:solidFill>
                  <a:schemeClr val="dk1"/>
                </a:solidFill>
                <a:latin typeface="Poppins"/>
                <a:ea typeface="Poppins"/>
                <a:cs typeface="Poppins"/>
                <a:sym typeface="Poppins"/>
              </a:rPr>
            </a:br>
            <a:r>
              <a:rPr lang="en" sz="1000">
                <a:solidFill>
                  <a:schemeClr val="dk1"/>
                </a:solidFill>
                <a:uFill>
                  <a:noFill/>
                </a:uFill>
                <a:latin typeface="Montserrat Black"/>
                <a:ea typeface="Montserrat Black"/>
                <a:cs typeface="Montserrat Black"/>
                <a:sym typeface="Montserrat Black"/>
                <a:hlinkClick r:id="rId13">
                  <a:extLst>
                    <a:ext uri="{A12FA001-AC4F-418D-AE19-62706E023703}">
                      <ahyp:hlinkClr val="tx"/>
                    </a:ext>
                  </a:extLst>
                </a:hlinkClick>
              </a:rPr>
              <a:t>FREEPIK</a:t>
            </a:r>
            <a:r>
              <a:rPr lang="en" sz="1000">
                <a:solidFill>
                  <a:schemeClr val="dk1"/>
                </a:solidFill>
                <a:latin typeface="Montserrat Black"/>
                <a:ea typeface="Montserrat Black"/>
                <a:cs typeface="Montserrat Black"/>
                <a:sym typeface="Montserrat Black"/>
              </a:rPr>
              <a:t> | </a:t>
            </a:r>
            <a:r>
              <a:rPr lang="en" sz="1000">
                <a:solidFill>
                  <a:schemeClr val="dk1"/>
                </a:solidFill>
                <a:uFill>
                  <a:noFill/>
                </a:uFill>
                <a:latin typeface="Montserrat Black"/>
                <a:ea typeface="Montserrat Black"/>
                <a:cs typeface="Montserrat Black"/>
                <a:sym typeface="Montserrat Black"/>
                <a:hlinkClick r:id="rId14">
                  <a:extLst>
                    <a:ext uri="{A12FA001-AC4F-418D-AE19-62706E023703}">
                      <ahyp:hlinkClr val="tx"/>
                    </a:ext>
                  </a:extLst>
                </a:hlinkClick>
              </a:rPr>
              <a:t>FLATICON</a:t>
            </a:r>
            <a:r>
              <a:rPr lang="en" sz="1000">
                <a:solidFill>
                  <a:schemeClr val="dk1"/>
                </a:solidFill>
                <a:latin typeface="Montserrat Black"/>
                <a:ea typeface="Montserrat Black"/>
                <a:cs typeface="Montserrat Black"/>
                <a:sym typeface="Montserrat Black"/>
              </a:rPr>
              <a:t> | </a:t>
            </a:r>
            <a:r>
              <a:rPr lang="en" sz="1000">
                <a:solidFill>
                  <a:schemeClr val="dk1"/>
                </a:solidFill>
                <a:uFill>
                  <a:noFill/>
                </a:uFill>
                <a:latin typeface="Montserrat Black"/>
                <a:ea typeface="Montserrat Black"/>
                <a:cs typeface="Montserrat Black"/>
                <a:sym typeface="Montserrat Black"/>
                <a:hlinkClick r:id="rId15">
                  <a:extLst>
                    <a:ext uri="{A12FA001-AC4F-418D-AE19-62706E023703}">
                      <ahyp:hlinkClr val="tx"/>
                    </a:ext>
                  </a:extLst>
                </a:hlinkClick>
              </a:rPr>
              <a:t>STORYSET</a:t>
            </a:r>
            <a:r>
              <a:rPr lang="en" sz="1000">
                <a:solidFill>
                  <a:schemeClr val="dk1"/>
                </a:solidFill>
                <a:latin typeface="Montserrat Black"/>
                <a:ea typeface="Montserrat Black"/>
                <a:cs typeface="Montserrat Black"/>
                <a:sym typeface="Montserrat Black"/>
              </a:rPr>
              <a:t> | </a:t>
            </a:r>
            <a:r>
              <a:rPr lang="en" sz="1000">
                <a:solidFill>
                  <a:schemeClr val="dk1"/>
                </a:solidFill>
                <a:uFill>
                  <a:noFill/>
                </a:uFill>
                <a:latin typeface="Montserrat Black"/>
                <a:ea typeface="Montserrat Black"/>
                <a:cs typeface="Montserrat Black"/>
                <a:sym typeface="Montserrat Black"/>
                <a:hlinkClick r:id="rId16">
                  <a:extLst>
                    <a:ext uri="{A12FA001-AC4F-418D-AE19-62706E023703}">
                      <ahyp:hlinkClr val="tx"/>
                    </a:ext>
                  </a:extLst>
                </a:hlinkClick>
              </a:rPr>
              <a:t>WEPIK </a:t>
            </a:r>
            <a:r>
              <a:rPr lang="en" sz="1000">
                <a:solidFill>
                  <a:schemeClr val="dk1"/>
                </a:solidFill>
                <a:latin typeface="Montserrat Black"/>
                <a:ea typeface="Montserrat Black"/>
                <a:cs typeface="Montserrat Black"/>
                <a:sym typeface="Montserrat Black"/>
              </a:rPr>
              <a:t>| </a:t>
            </a:r>
            <a:r>
              <a:rPr lang="en" sz="1000">
                <a:solidFill>
                  <a:schemeClr val="dk1"/>
                </a:solidFill>
                <a:uFill>
                  <a:noFill/>
                </a:uFill>
                <a:latin typeface="Montserrat Black"/>
                <a:ea typeface="Montserrat Black"/>
                <a:cs typeface="Montserrat Black"/>
                <a:sym typeface="Montserrat Black"/>
                <a:hlinkClick r:id="rId17">
                  <a:extLst>
                    <a:ext uri="{A12FA001-AC4F-418D-AE19-62706E023703}">
                      <ahyp:hlinkClr val="tx"/>
                    </a:ext>
                  </a:extLst>
                </a:hlinkClick>
              </a:rPr>
              <a:t>VIDEVO</a:t>
            </a:r>
            <a:endParaRPr sz="1000">
              <a:solidFill>
                <a:schemeClr val="dk1"/>
              </a:solidFill>
              <a:latin typeface="Montserrat Black"/>
              <a:ea typeface="Montserrat Black"/>
              <a:cs typeface="Montserrat Black"/>
              <a:sym typeface="Montserra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6"/>
          <p:cNvSpPr/>
          <p:nvPr/>
        </p:nvSpPr>
        <p:spPr>
          <a:xfrm>
            <a:off x="2218071" y="725825"/>
            <a:ext cx="1586100" cy="158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6"/>
          <p:cNvSpPr txBox="1"/>
          <p:nvPr>
            <p:ph type="title"/>
          </p:nvPr>
        </p:nvSpPr>
        <p:spPr>
          <a:xfrm>
            <a:off x="1899695" y="921000"/>
            <a:ext cx="5344800" cy="144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500"/>
              <a:t>Thanks</a:t>
            </a:r>
            <a:r>
              <a:rPr lang="en"/>
              <a:t>!</a:t>
            </a:r>
            <a:endParaRPr/>
          </a:p>
        </p:txBody>
      </p:sp>
      <p:sp>
        <p:nvSpPr>
          <p:cNvPr id="550" name="Google Shape;550;p46"/>
          <p:cNvSpPr txBox="1"/>
          <p:nvPr>
            <p:ph idx="1" type="subTitle"/>
          </p:nvPr>
        </p:nvSpPr>
        <p:spPr>
          <a:xfrm>
            <a:off x="1899650" y="2140375"/>
            <a:ext cx="5344800" cy="7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Montserrat Black"/>
                <a:ea typeface="Montserrat Black"/>
                <a:cs typeface="Montserrat Black"/>
                <a:sym typeface="Montserrat Black"/>
              </a:rPr>
              <a:t>Do </a:t>
            </a:r>
            <a:r>
              <a:rPr lang="en" sz="2400">
                <a:latin typeface="Montserrat Black"/>
                <a:ea typeface="Montserrat Black"/>
                <a:cs typeface="Montserrat Black"/>
                <a:sym typeface="Montserrat Black"/>
              </a:rPr>
              <a:t>you have any questions?</a:t>
            </a:r>
            <a:endParaRPr sz="2400">
              <a:latin typeface="Montserrat Black"/>
              <a:ea typeface="Montserrat Black"/>
              <a:cs typeface="Montserrat Black"/>
              <a:sym typeface="Montserrat Black"/>
            </a:endParaRPr>
          </a:p>
          <a:p>
            <a:pPr indent="0" lvl="0" marL="0" rtl="0" algn="ctr">
              <a:spcBef>
                <a:spcPts val="0"/>
              </a:spcBef>
              <a:spcAft>
                <a:spcPts val="0"/>
              </a:spcAft>
              <a:buNone/>
            </a:pPr>
            <a:r>
              <a:rPr lang="en"/>
              <a:t>youremail@freepik.com / +34 654 321 432 / yourwebsite.com</a:t>
            </a:r>
            <a:endParaRPr/>
          </a:p>
        </p:txBody>
      </p:sp>
      <p:sp>
        <p:nvSpPr>
          <p:cNvPr id="551" name="Google Shape;551;p46"/>
          <p:cNvSpPr txBox="1"/>
          <p:nvPr/>
        </p:nvSpPr>
        <p:spPr>
          <a:xfrm>
            <a:off x="2496125" y="4348175"/>
            <a:ext cx="4151700" cy="2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Please keep this slide for attribution</a:t>
            </a:r>
            <a:endParaRPr sz="1000">
              <a:solidFill>
                <a:schemeClr val="dk1"/>
              </a:solidFill>
              <a:latin typeface="Poppins"/>
              <a:ea typeface="Poppins"/>
              <a:cs typeface="Poppins"/>
              <a:sym typeface="Poppins"/>
            </a:endParaRPr>
          </a:p>
        </p:txBody>
      </p:sp>
      <p:sp>
        <p:nvSpPr>
          <p:cNvPr id="552" name="Google Shape;552;p46"/>
          <p:cNvSpPr/>
          <p:nvPr/>
        </p:nvSpPr>
        <p:spPr>
          <a:xfrm>
            <a:off x="98075" y="3980650"/>
            <a:ext cx="1077900" cy="107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46"/>
          <p:cNvGrpSpPr/>
          <p:nvPr/>
        </p:nvGrpSpPr>
        <p:grpSpPr>
          <a:xfrm>
            <a:off x="3103562" y="3030925"/>
            <a:ext cx="387681" cy="387661"/>
            <a:chOff x="266768" y="1721375"/>
            <a:chExt cx="397907" cy="397887"/>
          </a:xfrm>
        </p:grpSpPr>
        <p:sp>
          <p:nvSpPr>
            <p:cNvPr id="554" name="Google Shape;554;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46"/>
          <p:cNvSpPr/>
          <p:nvPr/>
        </p:nvSpPr>
        <p:spPr>
          <a:xfrm>
            <a:off x="2989026" y="357097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6"/>
          <p:cNvSpPr/>
          <p:nvPr/>
        </p:nvSpPr>
        <p:spPr>
          <a:xfrm>
            <a:off x="3952915" y="3066183"/>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6"/>
          <p:cNvSpPr/>
          <p:nvPr/>
        </p:nvSpPr>
        <p:spPr>
          <a:xfrm>
            <a:off x="3838742" y="357097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46"/>
          <p:cNvGrpSpPr/>
          <p:nvPr/>
        </p:nvGrpSpPr>
        <p:grpSpPr>
          <a:xfrm>
            <a:off x="4803432" y="3030925"/>
            <a:ext cx="387641" cy="387661"/>
            <a:chOff x="864491" y="1723250"/>
            <a:chExt cx="397866" cy="397887"/>
          </a:xfrm>
        </p:grpSpPr>
        <p:sp>
          <p:nvSpPr>
            <p:cNvPr id="560" name="Google Shape;560;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46"/>
          <p:cNvSpPr/>
          <p:nvPr/>
        </p:nvSpPr>
        <p:spPr>
          <a:xfrm>
            <a:off x="4688458" y="357097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46"/>
          <p:cNvGrpSpPr/>
          <p:nvPr/>
        </p:nvGrpSpPr>
        <p:grpSpPr>
          <a:xfrm>
            <a:off x="5652743" y="3030925"/>
            <a:ext cx="387661" cy="387661"/>
            <a:chOff x="1379798" y="1723250"/>
            <a:chExt cx="397887" cy="397887"/>
          </a:xfrm>
        </p:grpSpPr>
        <p:sp>
          <p:nvSpPr>
            <p:cNvPr id="565" name="Google Shape;565;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46"/>
          <p:cNvSpPr/>
          <p:nvPr/>
        </p:nvSpPr>
        <p:spPr>
          <a:xfrm>
            <a:off x="5538174" y="3570970"/>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7"/>
          <p:cNvSpPr/>
          <p:nvPr/>
        </p:nvSpPr>
        <p:spPr>
          <a:xfrm>
            <a:off x="318500" y="271775"/>
            <a:ext cx="1077900" cy="1077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txBox="1"/>
          <p:nvPr>
            <p:ph idx="1" type="body"/>
          </p:nvPr>
        </p:nvSpPr>
        <p:spPr>
          <a:xfrm>
            <a:off x="720000" y="1215750"/>
            <a:ext cx="4288500" cy="216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Did you like the resources on this template? Get them for free at our other websites:</a:t>
            </a:r>
            <a:endParaRPr sz="1200"/>
          </a:p>
          <a:p>
            <a:pPr indent="0" lvl="0" marL="0" rtl="0" algn="l">
              <a:spcBef>
                <a:spcPts val="300"/>
              </a:spcBef>
              <a:spcAft>
                <a:spcPts val="0"/>
              </a:spcAft>
              <a:buNone/>
            </a:pPr>
            <a:r>
              <a:rPr lang="en" sz="2400">
                <a:latin typeface="Montserrat Black"/>
                <a:ea typeface="Montserrat Black"/>
                <a:cs typeface="Montserrat Black"/>
                <a:sym typeface="Montserrat Black"/>
              </a:rPr>
              <a:t>Photos:</a:t>
            </a:r>
            <a:endParaRPr sz="2400">
              <a:solidFill>
                <a:schemeClr val="dk1"/>
              </a:solidFill>
              <a:latin typeface="Montserrat Black"/>
              <a:ea typeface="Montserrat Black"/>
              <a:cs typeface="Montserrat Black"/>
              <a:sym typeface="Montserrat Black"/>
            </a:endParaRPr>
          </a:p>
          <a:p>
            <a:pPr indent="-304800" lvl="0" marL="457200" rtl="0" algn="l">
              <a:spcBef>
                <a:spcPts val="0"/>
              </a:spcBef>
              <a:spcAft>
                <a:spcPts val="0"/>
              </a:spcAft>
              <a:buSzPts val="1200"/>
              <a:buFont typeface="Poppins"/>
              <a:buChar char="✎"/>
            </a:pPr>
            <a:r>
              <a:rPr lang="en">
                <a:uFill>
                  <a:noFill/>
                </a:uFill>
                <a:hlinkClick r:id="rId3"/>
              </a:rPr>
              <a:t>Woman writing something on a notebook next to her smartphone</a:t>
            </a:r>
            <a:endParaRPr/>
          </a:p>
          <a:p>
            <a:pPr indent="-304800" lvl="0" marL="457200" rtl="0" algn="l">
              <a:spcBef>
                <a:spcPts val="0"/>
              </a:spcBef>
              <a:spcAft>
                <a:spcPts val="0"/>
              </a:spcAft>
              <a:buSzPts val="1200"/>
              <a:buFont typeface="Poppins"/>
              <a:buChar char="✎"/>
            </a:pPr>
            <a:r>
              <a:rPr lang="en">
                <a:uFill>
                  <a:noFill/>
                </a:uFill>
                <a:hlinkClick r:id="rId4"/>
              </a:rPr>
              <a:t>Close up hand writing on notebook</a:t>
            </a:r>
            <a:endParaRPr/>
          </a:p>
          <a:p>
            <a:pPr indent="-304800" lvl="0" marL="457200" rtl="0" algn="l">
              <a:spcBef>
                <a:spcPts val="0"/>
              </a:spcBef>
              <a:spcAft>
                <a:spcPts val="0"/>
              </a:spcAft>
              <a:buSzPts val="1200"/>
              <a:buFont typeface="Poppins"/>
              <a:buChar char="✎"/>
            </a:pPr>
            <a:r>
              <a:rPr lang="en">
                <a:uFill>
                  <a:noFill/>
                </a:uFill>
                <a:hlinkClick r:id="rId5"/>
              </a:rPr>
              <a:t>Close up woman writing on notebook</a:t>
            </a:r>
            <a:endParaRPr/>
          </a:p>
          <a:p>
            <a:pPr indent="-304800" lvl="0" marL="457200" rtl="0" algn="l">
              <a:spcBef>
                <a:spcPts val="0"/>
              </a:spcBef>
              <a:spcAft>
                <a:spcPts val="0"/>
              </a:spcAft>
              <a:buSzPts val="1200"/>
              <a:buFont typeface="Poppins"/>
              <a:buChar char="✎"/>
            </a:pPr>
            <a:r>
              <a:rPr lang="en">
                <a:uFill>
                  <a:noFill/>
                </a:uFill>
                <a:hlinkClick r:id="rId6"/>
              </a:rPr>
              <a:t>Woman writing something on a notebook while looking at her smartphone</a:t>
            </a:r>
            <a:endParaRPr sz="1000"/>
          </a:p>
          <a:p>
            <a:pPr indent="0" lvl="0" marL="0" rtl="0" algn="l">
              <a:spcBef>
                <a:spcPts val="1200"/>
              </a:spcBef>
              <a:spcAft>
                <a:spcPts val="0"/>
              </a:spcAft>
              <a:buNone/>
            </a:pPr>
            <a:r>
              <a:t/>
            </a:r>
            <a:endParaRPr sz="1100">
              <a:solidFill>
                <a:schemeClr val="dk1"/>
              </a:solidFill>
            </a:endParaRPr>
          </a:p>
        </p:txBody>
      </p:sp>
      <p:sp>
        <p:nvSpPr>
          <p:cNvPr id="576" name="Google Shape;576;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77" name="Google Shape;577;p47"/>
          <p:cNvSpPr/>
          <p:nvPr/>
        </p:nvSpPr>
        <p:spPr>
          <a:xfrm>
            <a:off x="7942525" y="4151375"/>
            <a:ext cx="1586100" cy="1586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1" name="Shape 581"/>
        <p:cNvGrpSpPr/>
        <p:nvPr/>
      </p:nvGrpSpPr>
      <p:grpSpPr>
        <a:xfrm>
          <a:off x="0" y="0"/>
          <a:ext cx="0" cy="0"/>
          <a:chOff x="0" y="0"/>
          <a:chExt cx="0" cy="0"/>
        </a:xfrm>
      </p:grpSpPr>
      <p:sp>
        <p:nvSpPr>
          <p:cNvPr id="582" name="Google Shape;582;p4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583" name="Google Shape;583;p48"/>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7" name="Shape 587"/>
        <p:cNvGrpSpPr/>
        <p:nvPr/>
      </p:nvGrpSpPr>
      <p:grpSpPr>
        <a:xfrm>
          <a:off x="0" y="0"/>
          <a:ext cx="0" cy="0"/>
          <a:chOff x="0" y="0"/>
          <a:chExt cx="0" cy="0"/>
        </a:xfrm>
      </p:grpSpPr>
      <p:sp>
        <p:nvSpPr>
          <p:cNvPr id="588" name="Google Shape;588;p49"/>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589" name="Google Shape;589;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3" name="Shape 593"/>
        <p:cNvGrpSpPr/>
        <p:nvPr/>
      </p:nvGrpSpPr>
      <p:grpSpPr>
        <a:xfrm>
          <a:off x="0" y="0"/>
          <a:ext cx="0" cy="0"/>
          <a:chOff x="0" y="0"/>
          <a:chExt cx="0" cy="0"/>
        </a:xfrm>
      </p:grpSpPr>
      <p:sp>
        <p:nvSpPr>
          <p:cNvPr id="594" name="Google Shape;594;p50"/>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Montserrat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https://fonts.google.com/specimen/Montserrat</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Poppins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595" name="Google Shape;595;p50"/>
          <p:cNvSpPr/>
          <p:nvPr/>
        </p:nvSpPr>
        <p:spPr>
          <a:xfrm>
            <a:off x="3114475" y="2947175"/>
            <a:ext cx="791400" cy="754200"/>
          </a:xfrm>
          <a:prstGeom prst="roundRect">
            <a:avLst>
              <a:gd fmla="val 16667" name="adj"/>
            </a:avLst>
          </a:prstGeom>
          <a:solidFill>
            <a:srgbClr val="19191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0"/>
          <p:cNvSpPr/>
          <p:nvPr/>
        </p:nvSpPr>
        <p:spPr>
          <a:xfrm>
            <a:off x="417629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0"/>
          <p:cNvSpPr/>
          <p:nvPr/>
        </p:nvSpPr>
        <p:spPr>
          <a:xfrm>
            <a:off x="5238114" y="2947175"/>
            <a:ext cx="791400" cy="7542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0"/>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#191919</a:t>
            </a:r>
            <a:endParaRPr sz="1000">
              <a:solidFill>
                <a:srgbClr val="FFFFFF"/>
              </a:solidFill>
            </a:endParaRPr>
          </a:p>
        </p:txBody>
      </p:sp>
      <p:sp>
        <p:nvSpPr>
          <p:cNvPr id="599" name="Google Shape;599;p50"/>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600" name="Google Shape;600;p50"/>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#d9d9d9</a:t>
            </a:r>
            <a:endParaRPr sz="1000">
              <a:solidFill>
                <a:schemeClr val="dk1"/>
              </a:solidFill>
            </a:endParaRPr>
          </a:p>
        </p:txBody>
      </p:sp>
      <p:sp>
        <p:nvSpPr>
          <p:cNvPr id="601" name="Google Shape;601;p50"/>
          <p:cNvSpPr/>
          <p:nvPr/>
        </p:nvSpPr>
        <p:spPr>
          <a:xfrm>
            <a:off x="3645388" y="3878275"/>
            <a:ext cx="791400" cy="754200"/>
          </a:xfrm>
          <a:prstGeom prst="roundRect">
            <a:avLst>
              <a:gd fmla="val 16667" name="adj"/>
            </a:avLst>
          </a:prstGeom>
          <a:solidFill>
            <a:srgbClr val="FFF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0"/>
          <p:cNvSpPr/>
          <p:nvPr/>
        </p:nvSpPr>
        <p:spPr>
          <a:xfrm>
            <a:off x="4707207" y="3878275"/>
            <a:ext cx="791400" cy="754200"/>
          </a:xfrm>
          <a:prstGeom prst="roundRect">
            <a:avLst>
              <a:gd fmla="val 16667" name="adj"/>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0"/>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#ffff00</a:t>
            </a:r>
            <a:endParaRPr sz="1000">
              <a:solidFill>
                <a:schemeClr val="dk1"/>
              </a:solidFill>
            </a:endParaRPr>
          </a:p>
        </p:txBody>
      </p:sp>
      <p:sp>
        <p:nvSpPr>
          <p:cNvPr id="604" name="Google Shape;604;p50"/>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#ff0000</a:t>
            </a:r>
            <a:endParaRPr sz="1000">
              <a:solidFill>
                <a:srgbClr val="FFFFFF"/>
              </a:solidFill>
            </a:endParaRPr>
          </a:p>
        </p:txBody>
      </p:sp>
      <p:sp>
        <p:nvSpPr>
          <p:cNvPr id="605" name="Google Shape;605;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9" name="Shape 609"/>
        <p:cNvGrpSpPr/>
        <p:nvPr/>
      </p:nvGrpSpPr>
      <p:grpSpPr>
        <a:xfrm>
          <a:off x="0" y="0"/>
          <a:ext cx="0" cy="0"/>
          <a:chOff x="0" y="0"/>
          <a:chExt cx="0" cy="0"/>
        </a:xfrm>
      </p:grpSpPr>
      <p:sp>
        <p:nvSpPr>
          <p:cNvPr id="610" name="Google Shape;610;p51"/>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611" name="Google Shape;611;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612" name="Google Shape;612;p51"/>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613" name="Google Shape;613;p51">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614" name="Google Shape;614;p51">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615" name="Google Shape;615;p51">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616" name="Google Shape;616;p51">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617" name="Google Shape;617;p51"/>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618" name="Google Shape;618;p51"/>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619" name="Google Shape;619;p51"/>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620" name="Google Shape;620;p51"/>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621" name="Google Shape;621;p51">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5" name="Shape 625"/>
        <p:cNvGrpSpPr/>
        <p:nvPr/>
      </p:nvGrpSpPr>
      <p:grpSpPr>
        <a:xfrm>
          <a:off x="0" y="0"/>
          <a:ext cx="0" cy="0"/>
          <a:chOff x="0" y="0"/>
          <a:chExt cx="0" cy="0"/>
        </a:xfrm>
      </p:grpSpPr>
      <p:grpSp>
        <p:nvGrpSpPr>
          <p:cNvPr id="626" name="Google Shape;626;p52"/>
          <p:cNvGrpSpPr/>
          <p:nvPr/>
        </p:nvGrpSpPr>
        <p:grpSpPr>
          <a:xfrm>
            <a:off x="5048544" y="3019584"/>
            <a:ext cx="442841" cy="514271"/>
            <a:chOff x="4727025" y="1332775"/>
            <a:chExt cx="59900" cy="69625"/>
          </a:xfrm>
        </p:grpSpPr>
        <p:sp>
          <p:nvSpPr>
            <p:cNvPr id="627" name="Google Shape;627;p5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52"/>
          <p:cNvGrpSpPr/>
          <p:nvPr/>
        </p:nvGrpSpPr>
        <p:grpSpPr>
          <a:xfrm>
            <a:off x="5723860" y="2267072"/>
            <a:ext cx="500909" cy="500899"/>
            <a:chOff x="4820425" y="1329900"/>
            <a:chExt cx="70175" cy="70350"/>
          </a:xfrm>
        </p:grpSpPr>
        <p:sp>
          <p:nvSpPr>
            <p:cNvPr id="630" name="Google Shape;630;p5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52"/>
          <p:cNvGrpSpPr/>
          <p:nvPr/>
        </p:nvGrpSpPr>
        <p:grpSpPr>
          <a:xfrm>
            <a:off x="6376484" y="2278862"/>
            <a:ext cx="538135" cy="493119"/>
            <a:chOff x="4903200" y="1331525"/>
            <a:chExt cx="73575" cy="67425"/>
          </a:xfrm>
        </p:grpSpPr>
        <p:sp>
          <p:nvSpPr>
            <p:cNvPr id="635" name="Google Shape;635;p5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36" name="Google Shape;636;p5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52"/>
          <p:cNvGrpSpPr/>
          <p:nvPr/>
        </p:nvGrpSpPr>
        <p:grpSpPr>
          <a:xfrm>
            <a:off x="5636435" y="3020840"/>
            <a:ext cx="544563" cy="511895"/>
            <a:chOff x="4815575" y="1416800"/>
            <a:chExt cx="73750" cy="71400"/>
          </a:xfrm>
        </p:grpSpPr>
        <p:sp>
          <p:nvSpPr>
            <p:cNvPr id="638" name="Google Shape;638;p5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52"/>
          <p:cNvGrpSpPr/>
          <p:nvPr/>
        </p:nvGrpSpPr>
        <p:grpSpPr>
          <a:xfrm>
            <a:off x="6333060" y="3020546"/>
            <a:ext cx="602914" cy="512477"/>
            <a:chOff x="4902475" y="1418875"/>
            <a:chExt cx="74500" cy="63775"/>
          </a:xfrm>
        </p:grpSpPr>
        <p:sp>
          <p:nvSpPr>
            <p:cNvPr id="642" name="Google Shape;642;p5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52"/>
          <p:cNvGrpSpPr/>
          <p:nvPr/>
        </p:nvGrpSpPr>
        <p:grpSpPr>
          <a:xfrm>
            <a:off x="5748932" y="3759785"/>
            <a:ext cx="515391" cy="525699"/>
            <a:chOff x="4818100" y="1507675"/>
            <a:chExt cx="71225" cy="71625"/>
          </a:xfrm>
        </p:grpSpPr>
        <p:sp>
          <p:nvSpPr>
            <p:cNvPr id="645" name="Google Shape;645;p5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52"/>
          <p:cNvGrpSpPr/>
          <p:nvPr/>
        </p:nvGrpSpPr>
        <p:grpSpPr>
          <a:xfrm>
            <a:off x="5087034" y="3781317"/>
            <a:ext cx="522956" cy="489869"/>
            <a:chOff x="4721450" y="1509475"/>
            <a:chExt cx="79350" cy="74325"/>
          </a:xfrm>
        </p:grpSpPr>
        <p:sp>
          <p:nvSpPr>
            <p:cNvPr id="650" name="Google Shape;650;p5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52"/>
          <p:cNvGrpSpPr/>
          <p:nvPr/>
        </p:nvGrpSpPr>
        <p:grpSpPr>
          <a:xfrm>
            <a:off x="6410277" y="3761069"/>
            <a:ext cx="525704" cy="535436"/>
            <a:chOff x="4906800" y="1507500"/>
            <a:chExt cx="70350" cy="71075"/>
          </a:xfrm>
        </p:grpSpPr>
        <p:sp>
          <p:nvSpPr>
            <p:cNvPr id="655" name="Google Shape;655;p5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52"/>
          <p:cNvGrpSpPr/>
          <p:nvPr/>
        </p:nvGrpSpPr>
        <p:grpSpPr>
          <a:xfrm>
            <a:off x="4443099" y="2267050"/>
            <a:ext cx="508054" cy="508095"/>
            <a:chOff x="3736598" y="2170606"/>
            <a:chExt cx="404889" cy="404889"/>
          </a:xfrm>
        </p:grpSpPr>
        <p:sp>
          <p:nvSpPr>
            <p:cNvPr id="661" name="Google Shape;661;p5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52"/>
          <p:cNvGrpSpPr/>
          <p:nvPr/>
        </p:nvGrpSpPr>
        <p:grpSpPr>
          <a:xfrm>
            <a:off x="3731139" y="2267145"/>
            <a:ext cx="575790" cy="507904"/>
            <a:chOff x="3161917" y="2170682"/>
            <a:chExt cx="458870" cy="404737"/>
          </a:xfrm>
        </p:grpSpPr>
        <p:sp>
          <p:nvSpPr>
            <p:cNvPr id="666" name="Google Shape;666;p5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67" name="Google Shape;667;p5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52"/>
          <p:cNvGrpSpPr/>
          <p:nvPr/>
        </p:nvGrpSpPr>
        <p:grpSpPr>
          <a:xfrm>
            <a:off x="3758669" y="3027517"/>
            <a:ext cx="520730" cy="498567"/>
            <a:chOff x="3179914" y="2889488"/>
            <a:chExt cx="422876" cy="404911"/>
          </a:xfrm>
        </p:grpSpPr>
        <p:sp>
          <p:nvSpPr>
            <p:cNvPr id="670" name="Google Shape;670;p5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52"/>
          <p:cNvGrpSpPr/>
          <p:nvPr/>
        </p:nvGrpSpPr>
        <p:grpSpPr>
          <a:xfrm>
            <a:off x="4387349" y="3027477"/>
            <a:ext cx="516145" cy="498648"/>
            <a:chOff x="3729467" y="2889422"/>
            <a:chExt cx="419153" cy="404977"/>
          </a:xfrm>
        </p:grpSpPr>
        <p:sp>
          <p:nvSpPr>
            <p:cNvPr id="677" name="Google Shape;677;p5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52"/>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2"/>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2"/>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2"/>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52"/>
          <p:cNvGrpSpPr/>
          <p:nvPr/>
        </p:nvGrpSpPr>
        <p:grpSpPr>
          <a:xfrm>
            <a:off x="7107677" y="2474362"/>
            <a:ext cx="166473" cy="141497"/>
            <a:chOff x="4660325" y="1866850"/>
            <a:chExt cx="68350" cy="58100"/>
          </a:xfrm>
        </p:grpSpPr>
        <p:sp>
          <p:nvSpPr>
            <p:cNvPr id="689" name="Google Shape;689;p5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52"/>
          <p:cNvGrpSpPr/>
          <p:nvPr/>
        </p:nvGrpSpPr>
        <p:grpSpPr>
          <a:xfrm>
            <a:off x="7417022" y="2500086"/>
            <a:ext cx="162515" cy="90049"/>
            <a:chOff x="4791775" y="1877500"/>
            <a:chExt cx="66725" cy="36975"/>
          </a:xfrm>
        </p:grpSpPr>
        <p:sp>
          <p:nvSpPr>
            <p:cNvPr id="692" name="Google Shape;692;p5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52"/>
          <p:cNvGrpSpPr/>
          <p:nvPr/>
        </p:nvGrpSpPr>
        <p:grpSpPr>
          <a:xfrm>
            <a:off x="7738734" y="2500086"/>
            <a:ext cx="144979" cy="90049"/>
            <a:chOff x="4923925" y="1877500"/>
            <a:chExt cx="59525" cy="36975"/>
          </a:xfrm>
        </p:grpSpPr>
        <p:sp>
          <p:nvSpPr>
            <p:cNvPr id="695" name="Google Shape;695;p5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52"/>
          <p:cNvGrpSpPr/>
          <p:nvPr/>
        </p:nvGrpSpPr>
        <p:grpSpPr>
          <a:xfrm>
            <a:off x="8033226" y="2482277"/>
            <a:ext cx="141447" cy="125667"/>
            <a:chOff x="5058450" y="1870100"/>
            <a:chExt cx="58075" cy="51600"/>
          </a:xfrm>
        </p:grpSpPr>
        <p:sp>
          <p:nvSpPr>
            <p:cNvPr id="698" name="Google Shape;698;p5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52"/>
          <p:cNvGrpSpPr/>
          <p:nvPr/>
        </p:nvGrpSpPr>
        <p:grpSpPr>
          <a:xfrm>
            <a:off x="7447741" y="2904685"/>
            <a:ext cx="101077" cy="107645"/>
            <a:chOff x="4811425" y="2065025"/>
            <a:chExt cx="41500" cy="44200"/>
          </a:xfrm>
        </p:grpSpPr>
        <p:sp>
          <p:nvSpPr>
            <p:cNvPr id="701" name="Google Shape;701;p5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52"/>
          <p:cNvGrpSpPr/>
          <p:nvPr/>
        </p:nvGrpSpPr>
        <p:grpSpPr>
          <a:xfrm>
            <a:off x="7740178" y="2904898"/>
            <a:ext cx="120867" cy="107218"/>
            <a:chOff x="4929875" y="2065025"/>
            <a:chExt cx="49625" cy="44025"/>
          </a:xfrm>
        </p:grpSpPr>
        <p:sp>
          <p:nvSpPr>
            <p:cNvPr id="704" name="Google Shape;704;p5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52"/>
          <p:cNvGrpSpPr/>
          <p:nvPr/>
        </p:nvGrpSpPr>
        <p:grpSpPr>
          <a:xfrm>
            <a:off x="8068847" y="2907912"/>
            <a:ext cx="70206" cy="101191"/>
            <a:chOff x="5083925" y="2066350"/>
            <a:chExt cx="28825" cy="41550"/>
          </a:xfrm>
        </p:grpSpPr>
        <p:sp>
          <p:nvSpPr>
            <p:cNvPr id="707" name="Google Shape;707;p5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52"/>
          <p:cNvGrpSpPr/>
          <p:nvPr/>
        </p:nvGrpSpPr>
        <p:grpSpPr>
          <a:xfrm>
            <a:off x="7100401" y="2923559"/>
            <a:ext cx="181026" cy="69896"/>
            <a:chOff x="4659775" y="2072775"/>
            <a:chExt cx="74325" cy="28700"/>
          </a:xfrm>
        </p:grpSpPr>
        <p:sp>
          <p:nvSpPr>
            <p:cNvPr id="710" name="Google Shape;710;p5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52"/>
          <p:cNvGrpSpPr/>
          <p:nvPr/>
        </p:nvGrpSpPr>
        <p:grpSpPr>
          <a:xfrm>
            <a:off x="8020257" y="2714124"/>
            <a:ext cx="167387" cy="89197"/>
            <a:chOff x="4662475" y="1976500"/>
            <a:chExt cx="68725" cy="36625"/>
          </a:xfrm>
        </p:grpSpPr>
        <p:sp>
          <p:nvSpPr>
            <p:cNvPr id="714" name="Google Shape;714;p5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52"/>
          <p:cNvGrpSpPr/>
          <p:nvPr/>
        </p:nvGrpSpPr>
        <p:grpSpPr>
          <a:xfrm>
            <a:off x="7717162" y="2717564"/>
            <a:ext cx="166899" cy="82317"/>
            <a:chOff x="4920150" y="1977875"/>
            <a:chExt cx="68525" cy="33800"/>
          </a:xfrm>
        </p:grpSpPr>
        <p:sp>
          <p:nvSpPr>
            <p:cNvPr id="718" name="Google Shape;718;p5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52"/>
          <p:cNvGrpSpPr/>
          <p:nvPr/>
        </p:nvGrpSpPr>
        <p:grpSpPr>
          <a:xfrm>
            <a:off x="7128319" y="3121482"/>
            <a:ext cx="125190" cy="127858"/>
            <a:chOff x="4676550" y="2160575"/>
            <a:chExt cx="51400" cy="52500"/>
          </a:xfrm>
        </p:grpSpPr>
        <p:sp>
          <p:nvSpPr>
            <p:cNvPr id="722" name="Google Shape;722;p5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52"/>
          <p:cNvGrpSpPr/>
          <p:nvPr/>
        </p:nvGrpSpPr>
        <p:grpSpPr>
          <a:xfrm>
            <a:off x="7425577" y="3128514"/>
            <a:ext cx="145405" cy="113794"/>
            <a:chOff x="4768325" y="2163475"/>
            <a:chExt cx="59700" cy="46725"/>
          </a:xfrm>
        </p:grpSpPr>
        <p:sp>
          <p:nvSpPr>
            <p:cNvPr id="726" name="Google Shape;726;p5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52"/>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2"/>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2"/>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52"/>
          <p:cNvGrpSpPr/>
          <p:nvPr/>
        </p:nvGrpSpPr>
        <p:grpSpPr>
          <a:xfrm>
            <a:off x="7441895" y="3383608"/>
            <a:ext cx="112768" cy="106853"/>
            <a:chOff x="4768575" y="2253950"/>
            <a:chExt cx="46300" cy="43875"/>
          </a:xfrm>
        </p:grpSpPr>
        <p:sp>
          <p:nvSpPr>
            <p:cNvPr id="735" name="Google Shape;735;p5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52"/>
          <p:cNvGrpSpPr/>
          <p:nvPr/>
        </p:nvGrpSpPr>
        <p:grpSpPr>
          <a:xfrm>
            <a:off x="7741518" y="3872634"/>
            <a:ext cx="118187" cy="146246"/>
            <a:chOff x="4960900" y="2433225"/>
            <a:chExt cx="48525" cy="60050"/>
          </a:xfrm>
        </p:grpSpPr>
        <p:sp>
          <p:nvSpPr>
            <p:cNvPr id="738" name="Google Shape;738;p5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52"/>
          <p:cNvGrpSpPr/>
          <p:nvPr/>
        </p:nvGrpSpPr>
        <p:grpSpPr>
          <a:xfrm>
            <a:off x="7430083" y="4136695"/>
            <a:ext cx="136394" cy="143810"/>
            <a:chOff x="4854075" y="2527625"/>
            <a:chExt cx="56000" cy="59050"/>
          </a:xfrm>
        </p:grpSpPr>
        <p:sp>
          <p:nvSpPr>
            <p:cNvPr id="741" name="Google Shape;741;p5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 name="Google Shape;743;p52"/>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2"/>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2"/>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52"/>
          <p:cNvGrpSpPr/>
          <p:nvPr/>
        </p:nvGrpSpPr>
        <p:grpSpPr>
          <a:xfrm>
            <a:off x="8054294" y="3600439"/>
            <a:ext cx="99312" cy="160797"/>
            <a:chOff x="5059700" y="2334775"/>
            <a:chExt cx="40775" cy="66025"/>
          </a:xfrm>
        </p:grpSpPr>
        <p:sp>
          <p:nvSpPr>
            <p:cNvPr id="747" name="Google Shape;747;p5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52"/>
          <p:cNvGrpSpPr/>
          <p:nvPr/>
        </p:nvGrpSpPr>
        <p:grpSpPr>
          <a:xfrm>
            <a:off x="8011458" y="3865571"/>
            <a:ext cx="184984" cy="160371"/>
            <a:chOff x="5037700" y="2430325"/>
            <a:chExt cx="75950" cy="65850"/>
          </a:xfrm>
        </p:grpSpPr>
        <p:sp>
          <p:nvSpPr>
            <p:cNvPr id="757" name="Google Shape;757;p5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52"/>
          <p:cNvGrpSpPr/>
          <p:nvPr/>
        </p:nvGrpSpPr>
        <p:grpSpPr>
          <a:xfrm>
            <a:off x="7430964" y="3632023"/>
            <a:ext cx="173014" cy="97629"/>
            <a:chOff x="4756975" y="2341800"/>
            <a:chExt cx="91975" cy="51925"/>
          </a:xfrm>
        </p:grpSpPr>
        <p:sp>
          <p:nvSpPr>
            <p:cNvPr id="760" name="Google Shape;760;p5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52"/>
          <p:cNvGrpSpPr/>
          <p:nvPr/>
        </p:nvGrpSpPr>
        <p:grpSpPr>
          <a:xfrm>
            <a:off x="7697901" y="4120720"/>
            <a:ext cx="212497" cy="175761"/>
            <a:chOff x="4943575" y="2516350"/>
            <a:chExt cx="98675" cy="81700"/>
          </a:xfrm>
        </p:grpSpPr>
        <p:sp>
          <p:nvSpPr>
            <p:cNvPr id="781" name="Google Shape;781;p5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2"/>
          <p:cNvGrpSpPr/>
          <p:nvPr/>
        </p:nvGrpSpPr>
        <p:grpSpPr>
          <a:xfrm>
            <a:off x="1955962" y="3346963"/>
            <a:ext cx="965351" cy="134611"/>
            <a:chOff x="4411970" y="2962952"/>
            <a:chExt cx="706544" cy="104212"/>
          </a:xfrm>
        </p:grpSpPr>
        <p:sp>
          <p:nvSpPr>
            <p:cNvPr id="860" name="Google Shape;860;p5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2"/>
          <p:cNvGrpSpPr/>
          <p:nvPr/>
        </p:nvGrpSpPr>
        <p:grpSpPr>
          <a:xfrm>
            <a:off x="1955962" y="2935877"/>
            <a:ext cx="960158" cy="289172"/>
            <a:chOff x="4411970" y="2726085"/>
            <a:chExt cx="643107" cy="193659"/>
          </a:xfrm>
        </p:grpSpPr>
        <p:sp>
          <p:nvSpPr>
            <p:cNvPr id="865" name="Google Shape;865;p5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52"/>
          <p:cNvGrpSpPr/>
          <p:nvPr/>
        </p:nvGrpSpPr>
        <p:grpSpPr>
          <a:xfrm>
            <a:off x="958854" y="3201987"/>
            <a:ext cx="833173" cy="259209"/>
            <a:chOff x="4411970" y="4340222"/>
            <a:chExt cx="779467" cy="242683"/>
          </a:xfrm>
        </p:grpSpPr>
        <p:sp>
          <p:nvSpPr>
            <p:cNvPr id="869" name="Google Shape;869;p5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52"/>
          <p:cNvGrpSpPr/>
          <p:nvPr/>
        </p:nvGrpSpPr>
        <p:grpSpPr>
          <a:xfrm>
            <a:off x="1955962" y="2597733"/>
            <a:ext cx="965160" cy="216230"/>
            <a:chOff x="4411970" y="2468674"/>
            <a:chExt cx="747317" cy="167425"/>
          </a:xfrm>
        </p:grpSpPr>
        <p:sp>
          <p:nvSpPr>
            <p:cNvPr id="873" name="Google Shape;873;p5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52"/>
          <p:cNvGrpSpPr/>
          <p:nvPr/>
        </p:nvGrpSpPr>
        <p:grpSpPr>
          <a:xfrm>
            <a:off x="954709" y="2502450"/>
            <a:ext cx="810451" cy="319148"/>
            <a:chOff x="4411970" y="3686602"/>
            <a:chExt cx="797845" cy="314215"/>
          </a:xfrm>
        </p:grpSpPr>
        <p:sp>
          <p:nvSpPr>
            <p:cNvPr id="876" name="Google Shape;876;p5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52"/>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52"/>
          <p:cNvGrpSpPr/>
          <p:nvPr/>
        </p:nvGrpSpPr>
        <p:grpSpPr>
          <a:xfrm>
            <a:off x="954806" y="2256974"/>
            <a:ext cx="1970333" cy="208784"/>
            <a:chOff x="6336019" y="3733725"/>
            <a:chExt cx="2566206" cy="351310"/>
          </a:xfrm>
        </p:grpSpPr>
        <p:sp>
          <p:nvSpPr>
            <p:cNvPr id="883" name="Google Shape;883;p5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52"/>
          <p:cNvGrpSpPr/>
          <p:nvPr/>
        </p:nvGrpSpPr>
        <p:grpSpPr>
          <a:xfrm>
            <a:off x="1955962" y="3864529"/>
            <a:ext cx="946551" cy="153200"/>
            <a:chOff x="4404545" y="3301592"/>
            <a:chExt cx="782403" cy="129272"/>
          </a:xfrm>
        </p:grpSpPr>
        <p:sp>
          <p:nvSpPr>
            <p:cNvPr id="888" name="Google Shape;888;p5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52"/>
          <p:cNvGrpSpPr/>
          <p:nvPr/>
        </p:nvGrpSpPr>
        <p:grpSpPr>
          <a:xfrm>
            <a:off x="1955962" y="3603488"/>
            <a:ext cx="962257" cy="139127"/>
            <a:chOff x="4411970" y="3131459"/>
            <a:chExt cx="710520" cy="117397"/>
          </a:xfrm>
        </p:grpSpPr>
        <p:sp>
          <p:nvSpPr>
            <p:cNvPr id="891" name="Google Shape;891;p5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93" name="Google Shape;893;p52"/>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52"/>
          <p:cNvGrpSpPr/>
          <p:nvPr/>
        </p:nvGrpSpPr>
        <p:grpSpPr>
          <a:xfrm>
            <a:off x="956107" y="3538282"/>
            <a:ext cx="823838" cy="458988"/>
            <a:chOff x="4411970" y="1801825"/>
            <a:chExt cx="734586" cy="409262"/>
          </a:xfrm>
        </p:grpSpPr>
        <p:sp>
          <p:nvSpPr>
            <p:cNvPr id="895" name="Google Shape;895;p5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52"/>
          <p:cNvGrpSpPr/>
          <p:nvPr/>
        </p:nvGrpSpPr>
        <p:grpSpPr>
          <a:xfrm>
            <a:off x="956107" y="4086708"/>
            <a:ext cx="856348" cy="212039"/>
            <a:chOff x="4411970" y="2233974"/>
            <a:chExt cx="763574" cy="189068"/>
          </a:xfrm>
        </p:grpSpPr>
        <p:sp>
          <p:nvSpPr>
            <p:cNvPr id="898" name="Google Shape;898;p5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52"/>
          <p:cNvGrpSpPr/>
          <p:nvPr/>
        </p:nvGrpSpPr>
        <p:grpSpPr>
          <a:xfrm>
            <a:off x="3066303" y="2262044"/>
            <a:ext cx="511602" cy="511602"/>
            <a:chOff x="5681300" y="2527788"/>
            <a:chExt cx="805800" cy="805800"/>
          </a:xfrm>
        </p:grpSpPr>
        <p:sp>
          <p:nvSpPr>
            <p:cNvPr id="901" name="Google Shape;901;p5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52"/>
          <p:cNvGrpSpPr/>
          <p:nvPr/>
        </p:nvGrpSpPr>
        <p:grpSpPr>
          <a:xfrm>
            <a:off x="3063497" y="3028627"/>
            <a:ext cx="513021" cy="512935"/>
            <a:chOff x="4049800" y="640400"/>
            <a:chExt cx="858900" cy="858900"/>
          </a:xfrm>
        </p:grpSpPr>
        <p:sp>
          <p:nvSpPr>
            <p:cNvPr id="904" name="Google Shape;904;p5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52"/>
          <p:cNvGrpSpPr/>
          <p:nvPr/>
        </p:nvGrpSpPr>
        <p:grpSpPr>
          <a:xfrm>
            <a:off x="2980696" y="3680519"/>
            <a:ext cx="686489" cy="686585"/>
            <a:chOff x="5080188" y="927900"/>
            <a:chExt cx="961200" cy="961200"/>
          </a:xfrm>
        </p:grpSpPr>
        <p:sp>
          <p:nvSpPr>
            <p:cNvPr id="907" name="Google Shape;907;p5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2"/>
          <p:cNvGrpSpPr/>
          <p:nvPr/>
        </p:nvGrpSpPr>
        <p:grpSpPr>
          <a:xfrm>
            <a:off x="3763848" y="3773248"/>
            <a:ext cx="510373" cy="510937"/>
            <a:chOff x="7508249" y="1522825"/>
            <a:chExt cx="1326332" cy="1322987"/>
          </a:xfrm>
        </p:grpSpPr>
        <p:sp>
          <p:nvSpPr>
            <p:cNvPr id="916" name="Google Shape;916;p5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52"/>
          <p:cNvGrpSpPr/>
          <p:nvPr/>
        </p:nvGrpSpPr>
        <p:grpSpPr>
          <a:xfrm>
            <a:off x="4455441" y="3774653"/>
            <a:ext cx="492652" cy="503348"/>
            <a:chOff x="6039282" y="1042577"/>
            <a:chExt cx="734315" cy="731929"/>
          </a:xfrm>
        </p:grpSpPr>
        <p:sp>
          <p:nvSpPr>
            <p:cNvPr id="927" name="Google Shape;927;p5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52"/>
          <p:cNvGrpSpPr/>
          <p:nvPr/>
        </p:nvGrpSpPr>
        <p:grpSpPr>
          <a:xfrm>
            <a:off x="5095855" y="2270694"/>
            <a:ext cx="483304" cy="504902"/>
            <a:chOff x="1825800" y="1651625"/>
            <a:chExt cx="568125" cy="591775"/>
          </a:xfrm>
        </p:grpSpPr>
        <p:sp>
          <p:nvSpPr>
            <p:cNvPr id="949" name="Google Shape;949;p5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52"/>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2"/>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2"/>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2"/>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2"/>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960" name="Google Shape;960;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grpSp>
        <p:nvGrpSpPr>
          <p:cNvPr id="965" name="Google Shape;965;p53"/>
          <p:cNvGrpSpPr/>
          <p:nvPr/>
        </p:nvGrpSpPr>
        <p:grpSpPr>
          <a:xfrm>
            <a:off x="722059" y="955168"/>
            <a:ext cx="2492868" cy="1379876"/>
            <a:chOff x="2654821" y="2311071"/>
            <a:chExt cx="2279715" cy="1262120"/>
          </a:xfrm>
        </p:grpSpPr>
        <p:grpSp>
          <p:nvGrpSpPr>
            <p:cNvPr id="966" name="Google Shape;966;p53"/>
            <p:cNvGrpSpPr/>
            <p:nvPr/>
          </p:nvGrpSpPr>
          <p:grpSpPr>
            <a:xfrm>
              <a:off x="4034269" y="2840745"/>
              <a:ext cx="40212" cy="36437"/>
              <a:chOff x="4293400" y="2574725"/>
              <a:chExt cx="84425" cy="80100"/>
            </a:xfrm>
          </p:grpSpPr>
          <p:sp>
            <p:nvSpPr>
              <p:cNvPr id="967" name="Google Shape;967;p5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968" name="Google Shape;968;p5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53"/>
            <p:cNvGrpSpPr/>
            <p:nvPr/>
          </p:nvGrpSpPr>
          <p:grpSpPr>
            <a:xfrm>
              <a:off x="3894606" y="2334874"/>
              <a:ext cx="913198" cy="518984"/>
              <a:chOff x="4000175" y="1462675"/>
              <a:chExt cx="1917275" cy="1140875"/>
            </a:xfrm>
          </p:grpSpPr>
          <p:sp>
            <p:nvSpPr>
              <p:cNvPr id="970" name="Google Shape;970;p5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971" name="Google Shape;971;p53"/>
              <p:cNvGrpSpPr/>
              <p:nvPr/>
            </p:nvGrpSpPr>
            <p:grpSpPr>
              <a:xfrm>
                <a:off x="4000175" y="1462675"/>
                <a:ext cx="1917275" cy="1140875"/>
                <a:chOff x="4000175" y="1462675"/>
                <a:chExt cx="1917275" cy="1140875"/>
              </a:xfrm>
            </p:grpSpPr>
            <p:sp>
              <p:nvSpPr>
                <p:cNvPr id="972" name="Google Shape;972;p5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973" name="Google Shape;973;p5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77" name="Google Shape;977;p5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8" name="Google Shape;978;p53"/>
            <p:cNvGrpSpPr/>
            <p:nvPr/>
          </p:nvGrpSpPr>
          <p:grpSpPr>
            <a:xfrm>
              <a:off x="3875768" y="2846704"/>
              <a:ext cx="44796" cy="47366"/>
              <a:chOff x="3960625" y="2587825"/>
              <a:chExt cx="94050" cy="104125"/>
            </a:xfrm>
          </p:grpSpPr>
          <p:sp>
            <p:nvSpPr>
              <p:cNvPr id="979" name="Google Shape;979;p5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980" name="Google Shape;980;p5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53"/>
            <p:cNvGrpSpPr/>
            <p:nvPr/>
          </p:nvGrpSpPr>
          <p:grpSpPr>
            <a:xfrm>
              <a:off x="3782759" y="2807162"/>
              <a:ext cx="82686" cy="85487"/>
              <a:chOff x="3765350" y="2500900"/>
              <a:chExt cx="173600" cy="187925"/>
            </a:xfrm>
          </p:grpSpPr>
          <p:sp>
            <p:nvSpPr>
              <p:cNvPr id="982" name="Google Shape;982;p5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983" name="Google Shape;983;p5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53"/>
            <p:cNvGrpSpPr/>
            <p:nvPr/>
          </p:nvGrpSpPr>
          <p:grpSpPr>
            <a:xfrm>
              <a:off x="3775674" y="2798496"/>
              <a:ext cx="40545" cy="23564"/>
              <a:chOff x="3750475" y="2481850"/>
              <a:chExt cx="85125" cy="51800"/>
            </a:xfrm>
          </p:grpSpPr>
          <p:sp>
            <p:nvSpPr>
              <p:cNvPr id="989" name="Google Shape;989;p5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991" name="Google Shape;991;p53"/>
            <p:cNvGrpSpPr/>
            <p:nvPr/>
          </p:nvGrpSpPr>
          <p:grpSpPr>
            <a:xfrm>
              <a:off x="3716946" y="2776024"/>
              <a:ext cx="81971" cy="76912"/>
              <a:chOff x="3627175" y="2432450"/>
              <a:chExt cx="172100" cy="169075"/>
            </a:xfrm>
          </p:grpSpPr>
          <p:sp>
            <p:nvSpPr>
              <p:cNvPr id="992" name="Google Shape;992;p5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994" name="Google Shape;994;p5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995" name="Google Shape;995;p53"/>
            <p:cNvGrpSpPr/>
            <p:nvPr/>
          </p:nvGrpSpPr>
          <p:grpSpPr>
            <a:xfrm>
              <a:off x="3685682" y="2845624"/>
              <a:ext cx="29311" cy="45055"/>
              <a:chOff x="3561536" y="2585450"/>
              <a:chExt cx="61539" cy="99045"/>
            </a:xfrm>
          </p:grpSpPr>
          <p:sp>
            <p:nvSpPr>
              <p:cNvPr id="996" name="Google Shape;996;p5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998" name="Google Shape;998;p53"/>
            <p:cNvGrpSpPr/>
            <p:nvPr/>
          </p:nvGrpSpPr>
          <p:grpSpPr>
            <a:xfrm>
              <a:off x="3849905" y="2572252"/>
              <a:ext cx="74339" cy="119559"/>
              <a:chOff x="3906325" y="1984500"/>
              <a:chExt cx="156075" cy="262825"/>
            </a:xfrm>
          </p:grpSpPr>
          <p:sp>
            <p:nvSpPr>
              <p:cNvPr id="999" name="Google Shape;999;p5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00" name="Google Shape;1000;p5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53"/>
            <p:cNvGrpSpPr/>
            <p:nvPr/>
          </p:nvGrpSpPr>
          <p:grpSpPr>
            <a:xfrm>
              <a:off x="2654821" y="2414345"/>
              <a:ext cx="667570" cy="558731"/>
              <a:chOff x="1397225" y="1637375"/>
              <a:chExt cx="1401575" cy="1228250"/>
            </a:xfrm>
          </p:grpSpPr>
          <p:sp>
            <p:nvSpPr>
              <p:cNvPr id="1002" name="Google Shape;1002;p5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03" name="Google Shape;1003;p53"/>
              <p:cNvGrpSpPr/>
              <p:nvPr/>
            </p:nvGrpSpPr>
            <p:grpSpPr>
              <a:xfrm>
                <a:off x="1397225" y="1637375"/>
                <a:ext cx="1398775" cy="1228250"/>
                <a:chOff x="1397225" y="1637375"/>
                <a:chExt cx="1398775" cy="1228250"/>
              </a:xfrm>
            </p:grpSpPr>
            <p:sp>
              <p:nvSpPr>
                <p:cNvPr id="1004" name="Google Shape;1004;p5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6" name="Google Shape;1006;p53"/>
            <p:cNvGrpSpPr/>
            <p:nvPr/>
          </p:nvGrpSpPr>
          <p:grpSpPr>
            <a:xfrm>
              <a:off x="3230417" y="3103734"/>
              <a:ext cx="282982" cy="280332"/>
              <a:chOff x="2605700" y="3152850"/>
              <a:chExt cx="594125" cy="616250"/>
            </a:xfrm>
          </p:grpSpPr>
          <p:sp>
            <p:nvSpPr>
              <p:cNvPr id="1007" name="Google Shape;1007;p5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08" name="Google Shape;1008;p5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09" name="Google Shape;1009;p53"/>
            <p:cNvGrpSpPr/>
            <p:nvPr/>
          </p:nvGrpSpPr>
          <p:grpSpPr>
            <a:xfrm>
              <a:off x="3265985" y="3226989"/>
              <a:ext cx="87151" cy="346202"/>
              <a:chOff x="2680375" y="3423800"/>
              <a:chExt cx="182975" cy="761050"/>
            </a:xfrm>
          </p:grpSpPr>
          <p:sp>
            <p:nvSpPr>
              <p:cNvPr id="1010" name="Google Shape;1010;p5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11" name="Google Shape;1011;p5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53"/>
            <p:cNvGrpSpPr/>
            <p:nvPr/>
          </p:nvGrpSpPr>
          <p:grpSpPr>
            <a:xfrm>
              <a:off x="3855466" y="3289811"/>
              <a:ext cx="112514" cy="94210"/>
              <a:chOff x="3918000" y="3561900"/>
              <a:chExt cx="236225" cy="207100"/>
            </a:xfrm>
          </p:grpSpPr>
          <p:sp>
            <p:nvSpPr>
              <p:cNvPr id="1013" name="Google Shape;1013;p5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14" name="Google Shape;1014;p5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5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18" name="Google Shape;1018;p53"/>
            <p:cNvGrpSpPr/>
            <p:nvPr/>
          </p:nvGrpSpPr>
          <p:grpSpPr>
            <a:xfrm>
              <a:off x="2905224" y="2311071"/>
              <a:ext cx="596721" cy="528992"/>
              <a:chOff x="1922950" y="1410350"/>
              <a:chExt cx="1252825" cy="1162875"/>
            </a:xfrm>
          </p:grpSpPr>
          <p:sp>
            <p:nvSpPr>
              <p:cNvPr id="1019" name="Google Shape;1019;p5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35" name="Google Shape;1035;p5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55" name="Google Shape;1055;p5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56" name="Google Shape;1056;p5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 name="Google Shape;1057;p53"/>
            <p:cNvGrpSpPr/>
            <p:nvPr/>
          </p:nvGrpSpPr>
          <p:grpSpPr>
            <a:xfrm>
              <a:off x="3280929" y="3294542"/>
              <a:ext cx="109894" cy="272224"/>
              <a:chOff x="2711750" y="3572300"/>
              <a:chExt cx="230725" cy="598425"/>
            </a:xfrm>
          </p:grpSpPr>
          <p:sp>
            <p:nvSpPr>
              <p:cNvPr id="1058" name="Google Shape;1058;p5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 name="Google Shape;1060;p5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53"/>
            <p:cNvGrpSpPr/>
            <p:nvPr/>
          </p:nvGrpSpPr>
          <p:grpSpPr>
            <a:xfrm>
              <a:off x="3790439" y="2408636"/>
              <a:ext cx="73017" cy="75684"/>
              <a:chOff x="3781475" y="1624825"/>
              <a:chExt cx="153300" cy="166375"/>
            </a:xfrm>
          </p:grpSpPr>
          <p:sp>
            <p:nvSpPr>
              <p:cNvPr id="1062" name="Google Shape;1062;p5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5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3" name="Google Shape;1073;p53"/>
            <p:cNvGrpSpPr/>
            <p:nvPr/>
          </p:nvGrpSpPr>
          <p:grpSpPr>
            <a:xfrm>
              <a:off x="4403342" y="3107749"/>
              <a:ext cx="316680" cy="101374"/>
              <a:chOff x="5068275" y="3161675"/>
              <a:chExt cx="664875" cy="222850"/>
            </a:xfrm>
          </p:grpSpPr>
          <p:sp>
            <p:nvSpPr>
              <p:cNvPr id="1074" name="Google Shape;1074;p5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5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7" name="Google Shape;1107;p53"/>
            <p:cNvGrpSpPr/>
            <p:nvPr/>
          </p:nvGrpSpPr>
          <p:grpSpPr>
            <a:xfrm>
              <a:off x="3697513" y="2707266"/>
              <a:ext cx="59549" cy="79733"/>
              <a:chOff x="3586375" y="2281300"/>
              <a:chExt cx="125025" cy="175275"/>
            </a:xfrm>
          </p:grpSpPr>
          <p:sp>
            <p:nvSpPr>
              <p:cNvPr id="1108" name="Google Shape;1108;p5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5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1" name="Google Shape;1111;p53"/>
            <p:cNvGrpSpPr/>
            <p:nvPr/>
          </p:nvGrpSpPr>
          <p:grpSpPr>
            <a:xfrm>
              <a:off x="4513224" y="3221724"/>
              <a:ext cx="274563" cy="280321"/>
              <a:chOff x="5298975" y="3412225"/>
              <a:chExt cx="576450" cy="616225"/>
            </a:xfrm>
          </p:grpSpPr>
          <p:sp>
            <p:nvSpPr>
              <p:cNvPr id="1112" name="Google Shape;1112;p5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13" name="Google Shape;1113;p5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53"/>
            <p:cNvGrpSpPr/>
            <p:nvPr/>
          </p:nvGrpSpPr>
          <p:grpSpPr>
            <a:xfrm>
              <a:off x="4824403" y="3421846"/>
              <a:ext cx="110132" cy="130647"/>
              <a:chOff x="5952300" y="3852150"/>
              <a:chExt cx="231225" cy="287200"/>
            </a:xfrm>
          </p:grpSpPr>
          <p:sp>
            <p:nvSpPr>
              <p:cNvPr id="1115" name="Google Shape;1115;p5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5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53"/>
            <p:cNvGrpSpPr/>
            <p:nvPr/>
          </p:nvGrpSpPr>
          <p:grpSpPr>
            <a:xfrm>
              <a:off x="4295710" y="3079670"/>
              <a:ext cx="14968" cy="27135"/>
              <a:chOff x="4842300" y="3099950"/>
              <a:chExt cx="31425" cy="59650"/>
            </a:xfrm>
          </p:grpSpPr>
          <p:sp>
            <p:nvSpPr>
              <p:cNvPr id="1126" name="Google Shape;1126;p5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5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8" name="Google Shape;1138;p53"/>
            <p:cNvGrpSpPr/>
            <p:nvPr/>
          </p:nvGrpSpPr>
          <p:grpSpPr>
            <a:xfrm>
              <a:off x="3831056" y="2816010"/>
              <a:ext cx="37378" cy="27612"/>
              <a:chOff x="3866750" y="2520350"/>
              <a:chExt cx="78475" cy="60700"/>
            </a:xfrm>
          </p:grpSpPr>
          <p:sp>
            <p:nvSpPr>
              <p:cNvPr id="1139" name="Google Shape;1139;p5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5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60" name="Google Shape;1160;p5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72" name="Google Shape;1172;p5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53"/>
            <p:cNvGrpSpPr/>
            <p:nvPr/>
          </p:nvGrpSpPr>
          <p:grpSpPr>
            <a:xfrm>
              <a:off x="3632736" y="3051591"/>
              <a:ext cx="63288" cy="45217"/>
              <a:chOff x="3450375" y="3038225"/>
              <a:chExt cx="132875" cy="99400"/>
            </a:xfrm>
          </p:grpSpPr>
          <p:sp>
            <p:nvSpPr>
              <p:cNvPr id="1186" name="Google Shape;1186;p5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5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97" name="Google Shape;1197;p5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7" name="Google Shape;1207;p5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13" name="Google Shape;1213;p5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53"/>
          <p:cNvGrpSpPr/>
          <p:nvPr/>
        </p:nvGrpSpPr>
        <p:grpSpPr>
          <a:xfrm>
            <a:off x="719116" y="2850945"/>
            <a:ext cx="2622876" cy="1333540"/>
            <a:chOff x="238125" y="1038125"/>
            <a:chExt cx="7146800" cy="3633625"/>
          </a:xfrm>
        </p:grpSpPr>
        <p:sp>
          <p:nvSpPr>
            <p:cNvPr id="1224" name="Google Shape;1224;p5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53"/>
          <p:cNvGrpSpPr/>
          <p:nvPr/>
        </p:nvGrpSpPr>
        <p:grpSpPr>
          <a:xfrm>
            <a:off x="5834044" y="993055"/>
            <a:ext cx="2590840" cy="1380235"/>
            <a:chOff x="233350" y="949250"/>
            <a:chExt cx="7137300" cy="3802300"/>
          </a:xfrm>
        </p:grpSpPr>
        <p:sp>
          <p:nvSpPr>
            <p:cNvPr id="2797" name="Google Shape;2797;p5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8" name="Google Shape;2848;p53"/>
          <p:cNvGrpSpPr/>
          <p:nvPr/>
        </p:nvGrpSpPr>
        <p:grpSpPr>
          <a:xfrm>
            <a:off x="7648473" y="3037828"/>
            <a:ext cx="104231" cy="320340"/>
            <a:chOff x="7564426" y="3224343"/>
            <a:chExt cx="119985" cy="368801"/>
          </a:xfrm>
        </p:grpSpPr>
        <p:sp>
          <p:nvSpPr>
            <p:cNvPr id="2849" name="Google Shape;2849;p5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1" name="Google Shape;2851;p53"/>
          <p:cNvGrpSpPr/>
          <p:nvPr/>
        </p:nvGrpSpPr>
        <p:grpSpPr>
          <a:xfrm>
            <a:off x="7347962" y="3031929"/>
            <a:ext cx="189489" cy="332132"/>
            <a:chOff x="8370831" y="3202002"/>
            <a:chExt cx="218129" cy="382376"/>
          </a:xfrm>
        </p:grpSpPr>
        <p:sp>
          <p:nvSpPr>
            <p:cNvPr id="2852" name="Google Shape;2852;p5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4" name="Google Shape;2854;p53"/>
          <p:cNvGrpSpPr/>
          <p:nvPr/>
        </p:nvGrpSpPr>
        <p:grpSpPr>
          <a:xfrm>
            <a:off x="8071351" y="3443061"/>
            <a:ext cx="309429" cy="267000"/>
            <a:chOff x="6742064" y="3750480"/>
            <a:chExt cx="399315" cy="344560"/>
          </a:xfrm>
        </p:grpSpPr>
        <p:sp>
          <p:nvSpPr>
            <p:cNvPr id="2855" name="Google Shape;2855;p5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7" name="Google Shape;2857;p53"/>
          <p:cNvGrpSpPr/>
          <p:nvPr/>
        </p:nvGrpSpPr>
        <p:grpSpPr>
          <a:xfrm>
            <a:off x="7610370" y="3794109"/>
            <a:ext cx="180437" cy="281608"/>
            <a:chOff x="7248525" y="3739696"/>
            <a:chExt cx="230531" cy="359790"/>
          </a:xfrm>
        </p:grpSpPr>
        <p:sp>
          <p:nvSpPr>
            <p:cNvPr id="2858" name="Google Shape;2858;p5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0" name="Google Shape;2860;p53"/>
          <p:cNvGrpSpPr/>
          <p:nvPr/>
        </p:nvGrpSpPr>
        <p:grpSpPr>
          <a:xfrm>
            <a:off x="7856289" y="3437333"/>
            <a:ext cx="162896" cy="278710"/>
            <a:chOff x="7601242" y="3729267"/>
            <a:chExt cx="222566" cy="380803"/>
          </a:xfrm>
        </p:grpSpPr>
        <p:sp>
          <p:nvSpPr>
            <p:cNvPr id="2861" name="Google Shape;2861;p5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3" name="Google Shape;2863;p53"/>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4" name="Google Shape;2864;p53"/>
          <p:cNvGrpSpPr/>
          <p:nvPr/>
        </p:nvGrpSpPr>
        <p:grpSpPr>
          <a:xfrm>
            <a:off x="7345935" y="3438473"/>
            <a:ext cx="193543" cy="275990"/>
            <a:chOff x="8304647" y="3738687"/>
            <a:chExt cx="225076" cy="320956"/>
          </a:xfrm>
        </p:grpSpPr>
        <p:sp>
          <p:nvSpPr>
            <p:cNvPr id="2865" name="Google Shape;2865;p5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8" name="Google Shape;2868;p53"/>
          <p:cNvGrpSpPr/>
          <p:nvPr/>
        </p:nvGrpSpPr>
        <p:grpSpPr>
          <a:xfrm>
            <a:off x="7618427" y="3438473"/>
            <a:ext cx="178492" cy="275990"/>
            <a:chOff x="8615101" y="3738687"/>
            <a:chExt cx="207573" cy="320956"/>
          </a:xfrm>
        </p:grpSpPr>
        <p:sp>
          <p:nvSpPr>
            <p:cNvPr id="2869" name="Google Shape;2869;p5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2" name="Google Shape;2872;p53"/>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3" name="Google Shape;2873;p53"/>
          <p:cNvGrpSpPr/>
          <p:nvPr/>
        </p:nvGrpSpPr>
        <p:grpSpPr>
          <a:xfrm>
            <a:off x="6013132" y="3559961"/>
            <a:ext cx="557671" cy="511283"/>
            <a:chOff x="6015419" y="3716859"/>
            <a:chExt cx="557671" cy="511283"/>
          </a:xfrm>
        </p:grpSpPr>
        <p:sp>
          <p:nvSpPr>
            <p:cNvPr id="2874" name="Google Shape;2874;p5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5" name="Google Shape;2875;p53"/>
            <p:cNvGrpSpPr/>
            <p:nvPr/>
          </p:nvGrpSpPr>
          <p:grpSpPr>
            <a:xfrm>
              <a:off x="6036094" y="3716980"/>
              <a:ext cx="529860" cy="510468"/>
              <a:chOff x="6036094" y="3716980"/>
              <a:chExt cx="529860" cy="510468"/>
            </a:xfrm>
          </p:grpSpPr>
          <p:sp>
            <p:nvSpPr>
              <p:cNvPr id="2876" name="Google Shape;2876;p5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6" name="Google Shape;2886;p53"/>
          <p:cNvGrpSpPr/>
          <p:nvPr/>
        </p:nvGrpSpPr>
        <p:grpSpPr>
          <a:xfrm>
            <a:off x="6642017" y="2916730"/>
            <a:ext cx="576302" cy="511871"/>
            <a:chOff x="6644304" y="3073628"/>
            <a:chExt cx="576302" cy="511871"/>
          </a:xfrm>
        </p:grpSpPr>
        <p:sp>
          <p:nvSpPr>
            <p:cNvPr id="2887" name="Google Shape;2887;p5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8" name="Google Shape;2888;p53"/>
            <p:cNvGrpSpPr/>
            <p:nvPr/>
          </p:nvGrpSpPr>
          <p:grpSpPr>
            <a:xfrm>
              <a:off x="6712169" y="3085440"/>
              <a:ext cx="481622" cy="494913"/>
              <a:chOff x="6712169" y="3085440"/>
              <a:chExt cx="481622" cy="494913"/>
            </a:xfrm>
          </p:grpSpPr>
          <p:sp>
            <p:nvSpPr>
              <p:cNvPr id="2889" name="Google Shape;2889;p5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4" name="Google Shape;2894;p5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7" name="Google Shape;2897;p53"/>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8" name="Google Shape;2898;p53"/>
          <p:cNvGrpSpPr/>
          <p:nvPr/>
        </p:nvGrpSpPr>
        <p:grpSpPr>
          <a:xfrm>
            <a:off x="6649868" y="3559725"/>
            <a:ext cx="560631" cy="511352"/>
            <a:chOff x="6652154" y="3716623"/>
            <a:chExt cx="560631" cy="511352"/>
          </a:xfrm>
        </p:grpSpPr>
        <p:sp>
          <p:nvSpPr>
            <p:cNvPr id="2899" name="Google Shape;2899;p5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0" name="Google Shape;2900;p53"/>
            <p:cNvGrpSpPr/>
            <p:nvPr/>
          </p:nvGrpSpPr>
          <p:grpSpPr>
            <a:xfrm>
              <a:off x="6669657" y="3716715"/>
              <a:ext cx="466779" cy="464290"/>
              <a:chOff x="6669657" y="3716715"/>
              <a:chExt cx="466779" cy="464290"/>
            </a:xfrm>
          </p:grpSpPr>
          <p:sp>
            <p:nvSpPr>
              <p:cNvPr id="2901" name="Google Shape;2901;p5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14" name="Google Shape;2914;p53"/>
          <p:cNvGrpSpPr/>
          <p:nvPr/>
        </p:nvGrpSpPr>
        <p:grpSpPr>
          <a:xfrm>
            <a:off x="7843959" y="3841134"/>
            <a:ext cx="187557" cy="187557"/>
            <a:chOff x="8565775" y="671075"/>
            <a:chExt cx="441000" cy="441000"/>
          </a:xfrm>
        </p:grpSpPr>
        <p:sp>
          <p:nvSpPr>
            <p:cNvPr id="2915" name="Google Shape;2915;p5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7" name="Google Shape;2917;p53"/>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3"/>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9" name="Google Shape;2919;p53"/>
          <p:cNvGrpSpPr/>
          <p:nvPr/>
        </p:nvGrpSpPr>
        <p:grpSpPr>
          <a:xfrm>
            <a:off x="5997814" y="2919352"/>
            <a:ext cx="587871" cy="512373"/>
            <a:chOff x="6000100" y="3076250"/>
            <a:chExt cx="587871" cy="512373"/>
          </a:xfrm>
        </p:grpSpPr>
        <p:sp>
          <p:nvSpPr>
            <p:cNvPr id="2920" name="Google Shape;2920;p5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1" name="Google Shape;2921;p53"/>
            <p:cNvGrpSpPr/>
            <p:nvPr/>
          </p:nvGrpSpPr>
          <p:grpSpPr>
            <a:xfrm>
              <a:off x="6031360" y="3076713"/>
              <a:ext cx="539107" cy="480965"/>
              <a:chOff x="6031360" y="3076713"/>
              <a:chExt cx="539107" cy="480965"/>
            </a:xfrm>
          </p:grpSpPr>
          <p:sp>
            <p:nvSpPr>
              <p:cNvPr id="2922" name="Google Shape;2922;p5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9" name="Google Shape;2929;p53"/>
          <p:cNvGrpSpPr/>
          <p:nvPr/>
        </p:nvGrpSpPr>
        <p:grpSpPr>
          <a:xfrm>
            <a:off x="3369305" y="938716"/>
            <a:ext cx="2310381" cy="1488888"/>
            <a:chOff x="229225" y="549050"/>
            <a:chExt cx="7161750" cy="4615275"/>
          </a:xfrm>
        </p:grpSpPr>
        <p:sp>
          <p:nvSpPr>
            <p:cNvPr id="2930" name="Google Shape;2930;p5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53"/>
          <p:cNvGrpSpPr/>
          <p:nvPr/>
        </p:nvGrpSpPr>
        <p:grpSpPr>
          <a:xfrm>
            <a:off x="3514723" y="2830563"/>
            <a:ext cx="2310282" cy="1374222"/>
            <a:chOff x="238125" y="732525"/>
            <a:chExt cx="7130500" cy="4241425"/>
          </a:xfrm>
        </p:grpSpPr>
        <p:sp>
          <p:nvSpPr>
            <p:cNvPr id="3048" name="Google Shape;3048;p5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5" name="Shape 3165"/>
        <p:cNvGrpSpPr/>
        <p:nvPr/>
      </p:nvGrpSpPr>
      <p:grpSpPr>
        <a:xfrm>
          <a:off x="0" y="0"/>
          <a:ext cx="0" cy="0"/>
          <a:chOff x="0" y="0"/>
          <a:chExt cx="0" cy="0"/>
        </a:xfrm>
      </p:grpSpPr>
      <p:grpSp>
        <p:nvGrpSpPr>
          <p:cNvPr id="3166" name="Google Shape;3166;p54"/>
          <p:cNvGrpSpPr/>
          <p:nvPr/>
        </p:nvGrpSpPr>
        <p:grpSpPr>
          <a:xfrm>
            <a:off x="725414" y="969763"/>
            <a:ext cx="2507799" cy="206239"/>
            <a:chOff x="106648" y="895722"/>
            <a:chExt cx="4481413" cy="374300"/>
          </a:xfrm>
        </p:grpSpPr>
        <p:grpSp>
          <p:nvGrpSpPr>
            <p:cNvPr id="3167" name="Google Shape;3167;p54"/>
            <p:cNvGrpSpPr/>
            <p:nvPr/>
          </p:nvGrpSpPr>
          <p:grpSpPr>
            <a:xfrm>
              <a:off x="2233276" y="895722"/>
              <a:ext cx="1082667" cy="223591"/>
              <a:chOff x="4808316" y="2800065"/>
              <a:chExt cx="1999386" cy="412910"/>
            </a:xfrm>
          </p:grpSpPr>
          <p:sp>
            <p:nvSpPr>
              <p:cNvPr id="3168" name="Google Shape;3168;p5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9" name="Google Shape;3169;p54"/>
              <p:cNvGrpSpPr/>
              <p:nvPr/>
            </p:nvGrpSpPr>
            <p:grpSpPr>
              <a:xfrm>
                <a:off x="4808316" y="2800065"/>
                <a:ext cx="92400" cy="411825"/>
                <a:chOff x="845575" y="2563700"/>
                <a:chExt cx="92400" cy="411825"/>
              </a:xfrm>
            </p:grpSpPr>
            <p:cxnSp>
              <p:nvCxnSpPr>
                <p:cNvPr id="3170" name="Google Shape;3170;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71" name="Google Shape;3171;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2" name="Google Shape;3172;p54"/>
            <p:cNvGrpSpPr/>
            <p:nvPr/>
          </p:nvGrpSpPr>
          <p:grpSpPr>
            <a:xfrm>
              <a:off x="106648" y="895722"/>
              <a:ext cx="1088401" cy="223591"/>
              <a:chOff x="881025" y="2800065"/>
              <a:chExt cx="2009975" cy="412910"/>
            </a:xfrm>
          </p:grpSpPr>
          <p:sp>
            <p:nvSpPr>
              <p:cNvPr id="3173" name="Google Shape;3173;p5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4" name="Google Shape;3174;p54"/>
              <p:cNvGrpSpPr/>
              <p:nvPr/>
            </p:nvGrpSpPr>
            <p:grpSpPr>
              <a:xfrm>
                <a:off x="881025" y="2800065"/>
                <a:ext cx="92400" cy="411825"/>
                <a:chOff x="845575" y="2563700"/>
                <a:chExt cx="92400" cy="411825"/>
              </a:xfrm>
            </p:grpSpPr>
            <p:cxnSp>
              <p:nvCxnSpPr>
                <p:cNvPr id="3175" name="Google Shape;3175;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76" name="Google Shape;3176;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7" name="Google Shape;3177;p54"/>
            <p:cNvGrpSpPr/>
            <p:nvPr/>
          </p:nvGrpSpPr>
          <p:grpSpPr>
            <a:xfrm>
              <a:off x="1172346" y="1047018"/>
              <a:ext cx="1083151" cy="223003"/>
              <a:chOff x="2849073" y="3079467"/>
              <a:chExt cx="2000279" cy="411825"/>
            </a:xfrm>
          </p:grpSpPr>
          <p:sp>
            <p:nvSpPr>
              <p:cNvPr id="3178" name="Google Shape;3178;p5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9" name="Google Shape;3179;p54"/>
              <p:cNvGrpSpPr/>
              <p:nvPr/>
            </p:nvGrpSpPr>
            <p:grpSpPr>
              <a:xfrm rot="10800000">
                <a:off x="2849073" y="3079467"/>
                <a:ext cx="92400" cy="411825"/>
                <a:chOff x="2070100" y="2563700"/>
                <a:chExt cx="92400" cy="411825"/>
              </a:xfrm>
            </p:grpSpPr>
            <p:cxnSp>
              <p:nvCxnSpPr>
                <p:cNvPr id="3180" name="Google Shape;3180;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81" name="Google Shape;3181;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2" name="Google Shape;3182;p54"/>
            <p:cNvGrpSpPr/>
            <p:nvPr/>
          </p:nvGrpSpPr>
          <p:grpSpPr>
            <a:xfrm>
              <a:off x="3290132" y="1047018"/>
              <a:ext cx="1297929" cy="223003"/>
              <a:chOff x="6760035" y="3079467"/>
              <a:chExt cx="2396914" cy="411825"/>
            </a:xfrm>
          </p:grpSpPr>
          <p:sp>
            <p:nvSpPr>
              <p:cNvPr id="3183" name="Google Shape;3183;p5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4" name="Google Shape;3184;p54"/>
              <p:cNvGrpSpPr/>
              <p:nvPr/>
            </p:nvGrpSpPr>
            <p:grpSpPr>
              <a:xfrm rot="10800000">
                <a:off x="6760035" y="3079467"/>
                <a:ext cx="92400" cy="411825"/>
                <a:chOff x="2070100" y="2563700"/>
                <a:chExt cx="92400" cy="411825"/>
              </a:xfrm>
            </p:grpSpPr>
            <p:cxnSp>
              <p:nvCxnSpPr>
                <p:cNvPr id="3185" name="Google Shape;3185;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86" name="Google Shape;3186;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87" name="Google Shape;3187;p54"/>
          <p:cNvGrpSpPr/>
          <p:nvPr/>
        </p:nvGrpSpPr>
        <p:grpSpPr>
          <a:xfrm>
            <a:off x="2143176" y="3369134"/>
            <a:ext cx="1086701" cy="799429"/>
            <a:chOff x="2183288" y="3555572"/>
            <a:chExt cx="1136241" cy="835873"/>
          </a:xfrm>
        </p:grpSpPr>
        <p:sp>
          <p:nvSpPr>
            <p:cNvPr id="3188" name="Google Shape;3188;p5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9" name="Google Shape;3189;p54"/>
            <p:cNvGrpSpPr/>
            <p:nvPr/>
          </p:nvGrpSpPr>
          <p:grpSpPr>
            <a:xfrm>
              <a:off x="2205895" y="3637269"/>
              <a:ext cx="1089848" cy="724993"/>
              <a:chOff x="2205895" y="3637269"/>
              <a:chExt cx="1089848" cy="724993"/>
            </a:xfrm>
          </p:grpSpPr>
          <p:sp>
            <p:nvSpPr>
              <p:cNvPr id="3190" name="Google Shape;3190;p5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6" name="Google Shape;3196;p5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7" name="Google Shape;3197;p5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198" name="Google Shape;3198;p54"/>
            <p:cNvGrpSpPr/>
            <p:nvPr/>
          </p:nvGrpSpPr>
          <p:grpSpPr>
            <a:xfrm>
              <a:off x="3173850" y="3779426"/>
              <a:ext cx="145679" cy="70048"/>
              <a:chOff x="3173850" y="3779426"/>
              <a:chExt cx="145679" cy="70048"/>
            </a:xfrm>
          </p:grpSpPr>
          <p:cxnSp>
            <p:nvCxnSpPr>
              <p:cNvPr id="3199" name="Google Shape;3199;p5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00" name="Google Shape;3200;p5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54"/>
            <p:cNvGrpSpPr/>
            <p:nvPr/>
          </p:nvGrpSpPr>
          <p:grpSpPr>
            <a:xfrm>
              <a:off x="2183288" y="4139483"/>
              <a:ext cx="145133" cy="70048"/>
              <a:chOff x="2183288" y="4139483"/>
              <a:chExt cx="145133" cy="70048"/>
            </a:xfrm>
          </p:grpSpPr>
          <p:cxnSp>
            <p:nvCxnSpPr>
              <p:cNvPr id="3202" name="Google Shape;3202;p5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03" name="Google Shape;3203;p5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4" name="Google Shape;3204;p5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5" name="Google Shape;3205;p5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06" name="Google Shape;3206;p54"/>
            <p:cNvGrpSpPr/>
            <p:nvPr/>
          </p:nvGrpSpPr>
          <p:grpSpPr>
            <a:xfrm>
              <a:off x="2943836" y="4268886"/>
              <a:ext cx="60717" cy="122559"/>
              <a:chOff x="2943836" y="4268886"/>
              <a:chExt cx="60717" cy="122559"/>
            </a:xfrm>
          </p:grpSpPr>
          <p:sp>
            <p:nvSpPr>
              <p:cNvPr id="3207" name="Google Shape;3207;p5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8" name="Google Shape;3208;p5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209" name="Google Shape;3209;p54"/>
          <p:cNvGrpSpPr/>
          <p:nvPr/>
        </p:nvGrpSpPr>
        <p:grpSpPr>
          <a:xfrm>
            <a:off x="3406121" y="1290134"/>
            <a:ext cx="1675870" cy="758251"/>
            <a:chOff x="3530532" y="1496185"/>
            <a:chExt cx="1562000" cy="706730"/>
          </a:xfrm>
        </p:grpSpPr>
        <p:cxnSp>
          <p:nvCxnSpPr>
            <p:cNvPr id="3210" name="Google Shape;3210;p5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211" name="Google Shape;3211;p54"/>
            <p:cNvGrpSpPr/>
            <p:nvPr/>
          </p:nvGrpSpPr>
          <p:grpSpPr>
            <a:xfrm>
              <a:off x="3530532" y="1496185"/>
              <a:ext cx="323430" cy="463587"/>
              <a:chOff x="3530532" y="1496185"/>
              <a:chExt cx="323430" cy="463587"/>
            </a:xfrm>
          </p:grpSpPr>
          <p:grpSp>
            <p:nvGrpSpPr>
              <p:cNvPr id="3212" name="Google Shape;3212;p54"/>
              <p:cNvGrpSpPr/>
              <p:nvPr/>
            </p:nvGrpSpPr>
            <p:grpSpPr>
              <a:xfrm>
                <a:off x="3567462" y="1496185"/>
                <a:ext cx="286500" cy="361376"/>
                <a:chOff x="3567462" y="1496185"/>
                <a:chExt cx="286500" cy="361376"/>
              </a:xfrm>
            </p:grpSpPr>
            <p:cxnSp>
              <p:nvCxnSpPr>
                <p:cNvPr id="3213" name="Google Shape;3213;p5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14" name="Google Shape;3214;p5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5" name="Google Shape;3215;p5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54"/>
            <p:cNvGrpSpPr/>
            <p:nvPr/>
          </p:nvGrpSpPr>
          <p:grpSpPr>
            <a:xfrm>
              <a:off x="3891569" y="1779209"/>
              <a:ext cx="323945" cy="423706"/>
              <a:chOff x="3891569" y="1779209"/>
              <a:chExt cx="323945" cy="423706"/>
            </a:xfrm>
          </p:grpSpPr>
          <p:grpSp>
            <p:nvGrpSpPr>
              <p:cNvPr id="3217" name="Google Shape;3217;p54"/>
              <p:cNvGrpSpPr/>
              <p:nvPr/>
            </p:nvGrpSpPr>
            <p:grpSpPr>
              <a:xfrm>
                <a:off x="3929014" y="1881638"/>
                <a:ext cx="286500" cy="321278"/>
                <a:chOff x="3929014" y="1881638"/>
                <a:chExt cx="286500" cy="321278"/>
              </a:xfrm>
            </p:grpSpPr>
            <p:cxnSp>
              <p:nvCxnSpPr>
                <p:cNvPr id="3218" name="Google Shape;3218;p5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219" name="Google Shape;3219;p5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0" name="Google Shape;3220;p5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54"/>
            <p:cNvGrpSpPr/>
            <p:nvPr/>
          </p:nvGrpSpPr>
          <p:grpSpPr>
            <a:xfrm>
              <a:off x="4252606" y="1496185"/>
              <a:ext cx="324721" cy="463587"/>
              <a:chOff x="4252606" y="1496185"/>
              <a:chExt cx="324721" cy="463587"/>
            </a:xfrm>
          </p:grpSpPr>
          <p:grpSp>
            <p:nvGrpSpPr>
              <p:cNvPr id="3222" name="Google Shape;3222;p54"/>
              <p:cNvGrpSpPr/>
              <p:nvPr/>
            </p:nvGrpSpPr>
            <p:grpSpPr>
              <a:xfrm>
                <a:off x="4290828" y="1496185"/>
                <a:ext cx="286500" cy="361376"/>
                <a:chOff x="4290828" y="1496185"/>
                <a:chExt cx="286500" cy="361376"/>
              </a:xfrm>
            </p:grpSpPr>
            <p:cxnSp>
              <p:nvCxnSpPr>
                <p:cNvPr id="3223" name="Google Shape;3223;p5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24" name="Google Shape;3224;p5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5" name="Google Shape;3225;p5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54"/>
            <p:cNvGrpSpPr/>
            <p:nvPr/>
          </p:nvGrpSpPr>
          <p:grpSpPr>
            <a:xfrm>
              <a:off x="4613643" y="1763716"/>
              <a:ext cx="325308" cy="439200"/>
              <a:chOff x="4613643" y="1763716"/>
              <a:chExt cx="325308" cy="439200"/>
            </a:xfrm>
          </p:grpSpPr>
          <p:grpSp>
            <p:nvGrpSpPr>
              <p:cNvPr id="3227" name="Google Shape;3227;p54"/>
              <p:cNvGrpSpPr/>
              <p:nvPr/>
            </p:nvGrpSpPr>
            <p:grpSpPr>
              <a:xfrm>
                <a:off x="4652451" y="1879538"/>
                <a:ext cx="286500" cy="323378"/>
                <a:chOff x="4652451" y="1879538"/>
                <a:chExt cx="286500" cy="323378"/>
              </a:xfrm>
            </p:grpSpPr>
            <p:cxnSp>
              <p:nvCxnSpPr>
                <p:cNvPr id="3228" name="Google Shape;3228;p5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229" name="Google Shape;3229;p5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0" name="Google Shape;3230;p5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1" name="Google Shape;3231;p54"/>
          <p:cNvGrpSpPr/>
          <p:nvPr/>
        </p:nvGrpSpPr>
        <p:grpSpPr>
          <a:xfrm>
            <a:off x="3417981" y="2143759"/>
            <a:ext cx="1652173" cy="391517"/>
            <a:chOff x="3512551" y="2358270"/>
            <a:chExt cx="1597383" cy="378533"/>
          </a:xfrm>
        </p:grpSpPr>
        <p:cxnSp>
          <p:nvCxnSpPr>
            <p:cNvPr id="3232" name="Google Shape;3232;p54"/>
            <p:cNvCxnSpPr>
              <a:stCxn id="3233" idx="6"/>
              <a:endCxn id="323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235" name="Google Shape;3235;p54"/>
            <p:cNvGrpSpPr/>
            <p:nvPr/>
          </p:nvGrpSpPr>
          <p:grpSpPr>
            <a:xfrm>
              <a:off x="3512551" y="2358270"/>
              <a:ext cx="225647" cy="307714"/>
              <a:chOff x="2182679" y="2004714"/>
              <a:chExt cx="792300" cy="1080458"/>
            </a:xfrm>
          </p:grpSpPr>
          <p:cxnSp>
            <p:nvCxnSpPr>
              <p:cNvPr id="3236" name="Google Shape;3236;p54"/>
              <p:cNvCxnSpPr>
                <a:stCxn id="323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33" name="Google Shape;3233;p5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54"/>
            <p:cNvGrpSpPr/>
            <p:nvPr/>
          </p:nvGrpSpPr>
          <p:grpSpPr>
            <a:xfrm>
              <a:off x="3969644" y="2440153"/>
              <a:ext cx="225853" cy="296651"/>
              <a:chOff x="3775710" y="1729289"/>
              <a:chExt cx="136500" cy="179289"/>
            </a:xfrm>
          </p:grpSpPr>
          <p:cxnSp>
            <p:nvCxnSpPr>
              <p:cNvPr id="3239" name="Google Shape;3239;p5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240" name="Google Shape;3240;p5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54"/>
            <p:cNvGrpSpPr/>
            <p:nvPr/>
          </p:nvGrpSpPr>
          <p:grpSpPr>
            <a:xfrm>
              <a:off x="4427051" y="2358270"/>
              <a:ext cx="225647" cy="307714"/>
              <a:chOff x="5393704" y="2004714"/>
              <a:chExt cx="792300" cy="1080458"/>
            </a:xfrm>
          </p:grpSpPr>
          <p:cxnSp>
            <p:nvCxnSpPr>
              <p:cNvPr id="3243" name="Google Shape;3243;p54"/>
              <p:cNvCxnSpPr>
                <a:stCxn id="324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45" name="Google Shape;3245;p5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54"/>
            <p:cNvGrpSpPr/>
            <p:nvPr/>
          </p:nvGrpSpPr>
          <p:grpSpPr>
            <a:xfrm>
              <a:off x="4884287" y="2440252"/>
              <a:ext cx="225647" cy="296532"/>
              <a:chOff x="6999166" y="2292572"/>
              <a:chExt cx="792300" cy="1041192"/>
            </a:xfrm>
          </p:grpSpPr>
          <p:cxnSp>
            <p:nvCxnSpPr>
              <p:cNvPr id="3247" name="Google Shape;3247;p5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234" name="Google Shape;3234;p5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49" name="Google Shape;3249;p54"/>
          <p:cNvGrpSpPr/>
          <p:nvPr/>
        </p:nvGrpSpPr>
        <p:grpSpPr>
          <a:xfrm>
            <a:off x="6838789" y="979959"/>
            <a:ext cx="1581844" cy="732818"/>
            <a:chOff x="634175" y="2986275"/>
            <a:chExt cx="3147949" cy="1458344"/>
          </a:xfrm>
        </p:grpSpPr>
        <p:cxnSp>
          <p:nvCxnSpPr>
            <p:cNvPr id="3250" name="Google Shape;3250;p54"/>
            <p:cNvCxnSpPr>
              <a:stCxn id="3251" idx="4"/>
              <a:endCxn id="325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253" name="Google Shape;3253;p54"/>
            <p:cNvCxnSpPr>
              <a:stCxn id="3252" idx="0"/>
              <a:endCxn id="325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55" name="Google Shape;3255;p54"/>
            <p:cNvCxnSpPr>
              <a:stCxn id="3254" idx="4"/>
              <a:endCxn id="325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57" name="Google Shape;3257;p54"/>
            <p:cNvCxnSpPr>
              <a:stCxn id="3256" idx="0"/>
              <a:endCxn id="325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258" name="Google Shape;3258;p5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54" name="Google Shape;3254;p5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51" name="Google Shape;3251;p5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56" name="Google Shape;3256;p5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52" name="Google Shape;3252;p5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259" name="Google Shape;3259;p54"/>
          <p:cNvGrpSpPr/>
          <p:nvPr/>
        </p:nvGrpSpPr>
        <p:grpSpPr>
          <a:xfrm>
            <a:off x="3406504" y="2674269"/>
            <a:ext cx="1675128" cy="313674"/>
            <a:chOff x="998425" y="1182125"/>
            <a:chExt cx="1065400" cy="199500"/>
          </a:xfrm>
        </p:grpSpPr>
        <p:sp>
          <p:nvSpPr>
            <p:cNvPr id="3260" name="Google Shape;3260;p5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54"/>
          <p:cNvGrpSpPr/>
          <p:nvPr/>
        </p:nvGrpSpPr>
        <p:grpSpPr>
          <a:xfrm>
            <a:off x="3406503" y="3630235"/>
            <a:ext cx="1675129" cy="525345"/>
            <a:chOff x="5194708" y="3484366"/>
            <a:chExt cx="3148148" cy="987304"/>
          </a:xfrm>
        </p:grpSpPr>
        <p:grpSp>
          <p:nvGrpSpPr>
            <p:cNvPr id="3266" name="Google Shape;3266;p54"/>
            <p:cNvGrpSpPr/>
            <p:nvPr/>
          </p:nvGrpSpPr>
          <p:grpSpPr>
            <a:xfrm>
              <a:off x="7531521" y="3484366"/>
              <a:ext cx="811335" cy="987304"/>
              <a:chOff x="3379425" y="1617275"/>
              <a:chExt cx="1090650" cy="1327200"/>
            </a:xfrm>
          </p:grpSpPr>
          <p:sp>
            <p:nvSpPr>
              <p:cNvPr id="3267" name="Google Shape;3267;p5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54"/>
            <p:cNvGrpSpPr/>
            <p:nvPr/>
          </p:nvGrpSpPr>
          <p:grpSpPr>
            <a:xfrm>
              <a:off x="6752546" y="3484366"/>
              <a:ext cx="811428" cy="987304"/>
              <a:chOff x="2332275" y="1617275"/>
              <a:chExt cx="1090775" cy="1327200"/>
            </a:xfrm>
          </p:grpSpPr>
          <p:sp>
            <p:nvSpPr>
              <p:cNvPr id="3271" name="Google Shape;3271;p5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54"/>
            <p:cNvGrpSpPr/>
            <p:nvPr/>
          </p:nvGrpSpPr>
          <p:grpSpPr>
            <a:xfrm>
              <a:off x="5973664" y="3484366"/>
              <a:ext cx="811335" cy="987304"/>
              <a:chOff x="1285250" y="1617275"/>
              <a:chExt cx="1090650" cy="1327200"/>
            </a:xfrm>
          </p:grpSpPr>
          <p:sp>
            <p:nvSpPr>
              <p:cNvPr id="3275" name="Google Shape;3275;p5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54"/>
            <p:cNvGrpSpPr/>
            <p:nvPr/>
          </p:nvGrpSpPr>
          <p:grpSpPr>
            <a:xfrm>
              <a:off x="5194708" y="3484366"/>
              <a:ext cx="811409" cy="987304"/>
              <a:chOff x="238125" y="1617275"/>
              <a:chExt cx="1090750" cy="1327200"/>
            </a:xfrm>
          </p:grpSpPr>
          <p:sp>
            <p:nvSpPr>
              <p:cNvPr id="3279" name="Google Shape;3279;p5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2" name="Google Shape;3282;p54"/>
          <p:cNvGrpSpPr/>
          <p:nvPr/>
        </p:nvGrpSpPr>
        <p:grpSpPr>
          <a:xfrm>
            <a:off x="6840188" y="2276124"/>
            <a:ext cx="1579046" cy="522230"/>
            <a:chOff x="6853641" y="2534077"/>
            <a:chExt cx="1515545" cy="501229"/>
          </a:xfrm>
        </p:grpSpPr>
        <p:grpSp>
          <p:nvGrpSpPr>
            <p:cNvPr id="3283" name="Google Shape;3283;p54"/>
            <p:cNvGrpSpPr/>
            <p:nvPr/>
          </p:nvGrpSpPr>
          <p:grpSpPr>
            <a:xfrm>
              <a:off x="6853641" y="2618923"/>
              <a:ext cx="1515545" cy="324556"/>
              <a:chOff x="6853641" y="2618923"/>
              <a:chExt cx="1515545" cy="324556"/>
            </a:xfrm>
          </p:grpSpPr>
          <p:sp>
            <p:nvSpPr>
              <p:cNvPr id="3284" name="Google Shape;3284;p5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9" name="Google Shape;3289;p5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54"/>
          <p:cNvGrpSpPr/>
          <p:nvPr/>
        </p:nvGrpSpPr>
        <p:grpSpPr>
          <a:xfrm>
            <a:off x="3435080" y="3151165"/>
            <a:ext cx="1617976" cy="346616"/>
            <a:chOff x="1808063" y="4294338"/>
            <a:chExt cx="3370782" cy="721817"/>
          </a:xfrm>
        </p:grpSpPr>
        <p:sp>
          <p:nvSpPr>
            <p:cNvPr id="3295" name="Google Shape;3295;p5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54"/>
          <p:cNvGrpSpPr/>
          <p:nvPr/>
        </p:nvGrpSpPr>
        <p:grpSpPr>
          <a:xfrm>
            <a:off x="5261076" y="3817915"/>
            <a:ext cx="1417067" cy="350605"/>
            <a:chOff x="4234950" y="2101012"/>
            <a:chExt cx="4219974" cy="1044090"/>
          </a:xfrm>
        </p:grpSpPr>
        <p:sp>
          <p:nvSpPr>
            <p:cNvPr id="3306" name="Google Shape;3306;p5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54"/>
          <p:cNvGrpSpPr/>
          <p:nvPr/>
        </p:nvGrpSpPr>
        <p:grpSpPr>
          <a:xfrm>
            <a:off x="6836548" y="1808672"/>
            <a:ext cx="1586327" cy="371557"/>
            <a:chOff x="1247650" y="2075423"/>
            <a:chExt cx="6648477" cy="1557238"/>
          </a:xfrm>
        </p:grpSpPr>
        <p:sp>
          <p:nvSpPr>
            <p:cNvPr id="3323" name="Google Shape;3323;p5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54"/>
          <p:cNvGrpSpPr/>
          <p:nvPr/>
        </p:nvGrpSpPr>
        <p:grpSpPr>
          <a:xfrm>
            <a:off x="5267818" y="961862"/>
            <a:ext cx="1415601" cy="1648533"/>
            <a:chOff x="1839112" y="2209163"/>
            <a:chExt cx="1918159" cy="2233784"/>
          </a:xfrm>
        </p:grpSpPr>
        <p:sp>
          <p:nvSpPr>
            <p:cNvPr id="3330" name="Google Shape;3330;p5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3" name="Google Shape;3333;p54"/>
            <p:cNvCxnSpPr>
              <a:stCxn id="3330" idx="6"/>
              <a:endCxn id="333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34" name="Google Shape;3334;p54"/>
            <p:cNvCxnSpPr>
              <a:stCxn id="3331" idx="4"/>
              <a:endCxn id="333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336" name="Google Shape;3336;p54"/>
            <p:cNvCxnSpPr>
              <a:stCxn id="3335" idx="6"/>
              <a:endCxn id="333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37" name="Google Shape;3337;p54"/>
            <p:cNvCxnSpPr>
              <a:stCxn id="3332" idx="4"/>
              <a:endCxn id="333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335" name="Google Shape;3335;p5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0" name="Google Shape;3340;p54"/>
            <p:cNvCxnSpPr>
              <a:endCxn id="333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341" name="Google Shape;3341;p54"/>
          <p:cNvGrpSpPr/>
          <p:nvPr/>
        </p:nvGrpSpPr>
        <p:grpSpPr>
          <a:xfrm>
            <a:off x="3425084" y="979946"/>
            <a:ext cx="1637968" cy="154942"/>
            <a:chOff x="238125" y="2506075"/>
            <a:chExt cx="7115411" cy="673075"/>
          </a:xfrm>
        </p:grpSpPr>
        <p:sp>
          <p:nvSpPr>
            <p:cNvPr id="3342" name="Google Shape;3342;p5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7" name="Google Shape;3347;p54"/>
          <p:cNvGrpSpPr/>
          <p:nvPr/>
        </p:nvGrpSpPr>
        <p:grpSpPr>
          <a:xfrm>
            <a:off x="1965820" y="1294664"/>
            <a:ext cx="1262932" cy="785408"/>
            <a:chOff x="548861" y="389676"/>
            <a:chExt cx="3843371" cy="2390163"/>
          </a:xfrm>
        </p:grpSpPr>
        <p:cxnSp>
          <p:nvCxnSpPr>
            <p:cNvPr id="3348" name="Google Shape;3348;p5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49" name="Google Shape;3349;p5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50" name="Google Shape;3350;p5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51" name="Google Shape;3351;p5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352" name="Google Shape;3352;p5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353" name="Google Shape;3353;p5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4" name="Google Shape;3354;p5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355" name="Google Shape;3355;p5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54"/>
          <p:cNvGrpSpPr/>
          <p:nvPr/>
        </p:nvGrpSpPr>
        <p:grpSpPr>
          <a:xfrm>
            <a:off x="753952" y="2401541"/>
            <a:ext cx="1412054" cy="633562"/>
            <a:chOff x="1187400" y="2529299"/>
            <a:chExt cx="6769193" cy="2241903"/>
          </a:xfrm>
        </p:grpSpPr>
        <p:sp>
          <p:nvSpPr>
            <p:cNvPr id="3362" name="Google Shape;3362;p5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63" name="Google Shape;3363;p5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64" name="Google Shape;3364;p5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65" name="Google Shape;3365;p5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66" name="Google Shape;3366;p5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67" name="Google Shape;3367;p5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68" name="Google Shape;3368;p5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369" name="Google Shape;3369;p54"/>
            <p:cNvCxnSpPr>
              <a:stCxn id="3362" idx="2"/>
              <a:endCxn id="336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70" name="Google Shape;3370;p54"/>
            <p:cNvCxnSpPr>
              <a:stCxn id="3364" idx="0"/>
              <a:endCxn id="336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71" name="Google Shape;3371;p54"/>
            <p:cNvCxnSpPr>
              <a:stCxn id="3364" idx="2"/>
              <a:endCxn id="336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72" name="Google Shape;3372;p54"/>
            <p:cNvCxnSpPr>
              <a:stCxn id="3365" idx="0"/>
              <a:endCxn id="336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73" name="Google Shape;3373;p54"/>
            <p:cNvCxnSpPr>
              <a:stCxn id="3363" idx="2"/>
              <a:endCxn id="336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74" name="Google Shape;3374;p54"/>
            <p:cNvCxnSpPr>
              <a:stCxn id="3367" idx="0"/>
              <a:endCxn id="336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375" name="Google Shape;3375;p54"/>
          <p:cNvGrpSpPr/>
          <p:nvPr/>
        </p:nvGrpSpPr>
        <p:grpSpPr>
          <a:xfrm>
            <a:off x="6840198" y="2894250"/>
            <a:ext cx="1579035" cy="540873"/>
            <a:chOff x="6895650" y="3126697"/>
            <a:chExt cx="1436662" cy="492105"/>
          </a:xfrm>
        </p:grpSpPr>
        <p:sp>
          <p:nvSpPr>
            <p:cNvPr id="3376" name="Google Shape;3376;p5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1" name="Google Shape;3381;p54"/>
            <p:cNvGrpSpPr/>
            <p:nvPr/>
          </p:nvGrpSpPr>
          <p:grpSpPr>
            <a:xfrm>
              <a:off x="6995957" y="3335810"/>
              <a:ext cx="1230393" cy="71754"/>
              <a:chOff x="6995957" y="3287964"/>
              <a:chExt cx="1230393" cy="71754"/>
            </a:xfrm>
          </p:grpSpPr>
          <p:sp>
            <p:nvSpPr>
              <p:cNvPr id="3382" name="Google Shape;3382;p5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7" name="Google Shape;3387;p54"/>
          <p:cNvGrpSpPr/>
          <p:nvPr/>
        </p:nvGrpSpPr>
        <p:grpSpPr>
          <a:xfrm>
            <a:off x="6838780" y="3531013"/>
            <a:ext cx="1581862" cy="650625"/>
            <a:chOff x="6777990" y="3710194"/>
            <a:chExt cx="1646915" cy="677382"/>
          </a:xfrm>
        </p:grpSpPr>
        <p:grpSp>
          <p:nvGrpSpPr>
            <p:cNvPr id="3388" name="Google Shape;3388;p54"/>
            <p:cNvGrpSpPr/>
            <p:nvPr/>
          </p:nvGrpSpPr>
          <p:grpSpPr>
            <a:xfrm>
              <a:off x="6777990" y="3874492"/>
              <a:ext cx="411129" cy="513083"/>
              <a:chOff x="6777990" y="3874492"/>
              <a:chExt cx="411129" cy="513083"/>
            </a:xfrm>
          </p:grpSpPr>
          <p:cxnSp>
            <p:nvCxnSpPr>
              <p:cNvPr id="3389" name="Google Shape;3389;p5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90" name="Google Shape;3390;p5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54"/>
            <p:cNvGrpSpPr/>
            <p:nvPr/>
          </p:nvGrpSpPr>
          <p:grpSpPr>
            <a:xfrm>
              <a:off x="7188425" y="3710194"/>
              <a:ext cx="411123" cy="520535"/>
              <a:chOff x="7188425" y="3710194"/>
              <a:chExt cx="411123" cy="520535"/>
            </a:xfrm>
          </p:grpSpPr>
          <p:cxnSp>
            <p:nvCxnSpPr>
              <p:cNvPr id="3392" name="Google Shape;3392;p5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93" name="Google Shape;3393;p5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54"/>
            <p:cNvGrpSpPr/>
            <p:nvPr/>
          </p:nvGrpSpPr>
          <p:grpSpPr>
            <a:xfrm>
              <a:off x="7603341" y="3874492"/>
              <a:ext cx="411474" cy="513083"/>
              <a:chOff x="7603341" y="3874492"/>
              <a:chExt cx="411474" cy="513083"/>
            </a:xfrm>
          </p:grpSpPr>
          <p:cxnSp>
            <p:nvCxnSpPr>
              <p:cNvPr id="3395" name="Google Shape;3395;p5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96" name="Google Shape;3396;p5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54"/>
            <p:cNvGrpSpPr/>
            <p:nvPr/>
          </p:nvGrpSpPr>
          <p:grpSpPr>
            <a:xfrm>
              <a:off x="8013776" y="3722847"/>
              <a:ext cx="411129" cy="507881"/>
              <a:chOff x="8013776" y="3722847"/>
              <a:chExt cx="411129" cy="507881"/>
            </a:xfrm>
          </p:grpSpPr>
          <p:cxnSp>
            <p:nvCxnSpPr>
              <p:cNvPr id="3398" name="Google Shape;3398;p5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399" name="Google Shape;3399;p5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0" name="Google Shape;3400;p54"/>
          <p:cNvGrpSpPr/>
          <p:nvPr/>
        </p:nvGrpSpPr>
        <p:grpSpPr>
          <a:xfrm>
            <a:off x="5258295" y="2703853"/>
            <a:ext cx="1421889" cy="1020603"/>
            <a:chOff x="5190863" y="2824811"/>
            <a:chExt cx="1544860" cy="1108869"/>
          </a:xfrm>
        </p:grpSpPr>
        <p:grpSp>
          <p:nvGrpSpPr>
            <p:cNvPr id="3401" name="Google Shape;3401;p54"/>
            <p:cNvGrpSpPr/>
            <p:nvPr/>
          </p:nvGrpSpPr>
          <p:grpSpPr>
            <a:xfrm>
              <a:off x="5938695" y="3176919"/>
              <a:ext cx="685761" cy="404739"/>
              <a:chOff x="5938695" y="3176919"/>
              <a:chExt cx="685761" cy="404739"/>
            </a:xfrm>
          </p:grpSpPr>
          <p:grpSp>
            <p:nvGrpSpPr>
              <p:cNvPr id="3402" name="Google Shape;3402;p54"/>
              <p:cNvGrpSpPr/>
              <p:nvPr/>
            </p:nvGrpSpPr>
            <p:grpSpPr>
              <a:xfrm>
                <a:off x="5938695" y="3176919"/>
                <a:ext cx="685761" cy="404739"/>
                <a:chOff x="5938695" y="3176919"/>
                <a:chExt cx="685761" cy="404739"/>
              </a:xfrm>
            </p:grpSpPr>
            <p:sp>
              <p:nvSpPr>
                <p:cNvPr id="3403" name="Google Shape;3403;p5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5" name="Google Shape;3405;p5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54"/>
            <p:cNvGrpSpPr/>
            <p:nvPr/>
          </p:nvGrpSpPr>
          <p:grpSpPr>
            <a:xfrm>
              <a:off x="5305233" y="3176835"/>
              <a:ext cx="685971" cy="404655"/>
              <a:chOff x="5305233" y="3176835"/>
              <a:chExt cx="685971" cy="404655"/>
            </a:xfrm>
          </p:grpSpPr>
          <p:grpSp>
            <p:nvGrpSpPr>
              <p:cNvPr id="3407" name="Google Shape;3407;p54"/>
              <p:cNvGrpSpPr/>
              <p:nvPr/>
            </p:nvGrpSpPr>
            <p:grpSpPr>
              <a:xfrm>
                <a:off x="5305233" y="3176835"/>
                <a:ext cx="685971" cy="404655"/>
                <a:chOff x="5305233" y="3176835"/>
                <a:chExt cx="685971" cy="404655"/>
              </a:xfrm>
            </p:grpSpPr>
            <p:sp>
              <p:nvSpPr>
                <p:cNvPr id="3408" name="Google Shape;3408;p5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0" name="Google Shape;3410;p5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1" name="Google Shape;3411;p5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2" name="Google Shape;3412;p54"/>
            <p:cNvGrpSpPr/>
            <p:nvPr/>
          </p:nvGrpSpPr>
          <p:grpSpPr>
            <a:xfrm>
              <a:off x="5657361" y="2824811"/>
              <a:ext cx="1078361" cy="404655"/>
              <a:chOff x="5657361" y="2824811"/>
              <a:chExt cx="1078361" cy="404655"/>
            </a:xfrm>
          </p:grpSpPr>
          <p:grpSp>
            <p:nvGrpSpPr>
              <p:cNvPr id="3413" name="Google Shape;3413;p54"/>
              <p:cNvGrpSpPr/>
              <p:nvPr/>
            </p:nvGrpSpPr>
            <p:grpSpPr>
              <a:xfrm>
                <a:off x="5657361" y="2824811"/>
                <a:ext cx="1078361" cy="404655"/>
                <a:chOff x="5657361" y="2824811"/>
                <a:chExt cx="1078361" cy="404655"/>
              </a:xfrm>
            </p:grpSpPr>
            <p:grpSp>
              <p:nvGrpSpPr>
                <p:cNvPr id="3414" name="Google Shape;3414;p54"/>
                <p:cNvGrpSpPr/>
                <p:nvPr/>
              </p:nvGrpSpPr>
              <p:grpSpPr>
                <a:xfrm>
                  <a:off x="5938485" y="2824811"/>
                  <a:ext cx="797237" cy="404655"/>
                  <a:chOff x="5938485" y="2824811"/>
                  <a:chExt cx="797237" cy="404655"/>
                </a:xfrm>
              </p:grpSpPr>
              <p:sp>
                <p:nvSpPr>
                  <p:cNvPr id="3415" name="Google Shape;3415;p5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7" name="Google Shape;3417;p5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8" name="Google Shape;3418;p5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54"/>
            <p:cNvGrpSpPr/>
            <p:nvPr/>
          </p:nvGrpSpPr>
          <p:grpSpPr>
            <a:xfrm>
              <a:off x="5190863" y="3528942"/>
              <a:ext cx="1078026" cy="404739"/>
              <a:chOff x="5190863" y="3528942"/>
              <a:chExt cx="1078026" cy="404739"/>
            </a:xfrm>
          </p:grpSpPr>
          <p:sp>
            <p:nvSpPr>
              <p:cNvPr id="3420" name="Google Shape;3420;p5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1" name="Google Shape;3421;p54"/>
              <p:cNvGrpSpPr/>
              <p:nvPr/>
            </p:nvGrpSpPr>
            <p:grpSpPr>
              <a:xfrm>
                <a:off x="5190863" y="3528942"/>
                <a:ext cx="1078026" cy="404739"/>
                <a:chOff x="5190863" y="3528942"/>
                <a:chExt cx="1078026" cy="404739"/>
              </a:xfrm>
            </p:grpSpPr>
            <p:sp>
              <p:nvSpPr>
                <p:cNvPr id="3422" name="Google Shape;3422;p5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24" name="Google Shape;3424;p54"/>
          <p:cNvGrpSpPr/>
          <p:nvPr/>
        </p:nvGrpSpPr>
        <p:grpSpPr>
          <a:xfrm>
            <a:off x="724302" y="1268321"/>
            <a:ext cx="1086719" cy="879487"/>
            <a:chOff x="803162" y="1474292"/>
            <a:chExt cx="1086719" cy="879487"/>
          </a:xfrm>
        </p:grpSpPr>
        <p:grpSp>
          <p:nvGrpSpPr>
            <p:cNvPr id="3425" name="Google Shape;3425;p54"/>
            <p:cNvGrpSpPr/>
            <p:nvPr/>
          </p:nvGrpSpPr>
          <p:grpSpPr>
            <a:xfrm>
              <a:off x="803162" y="1625948"/>
              <a:ext cx="445856" cy="576579"/>
              <a:chOff x="803162" y="1625948"/>
              <a:chExt cx="445856" cy="576579"/>
            </a:xfrm>
          </p:grpSpPr>
          <p:sp>
            <p:nvSpPr>
              <p:cNvPr id="3426" name="Google Shape;3426;p5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7" name="Google Shape;3427;p54"/>
              <p:cNvGrpSpPr/>
              <p:nvPr/>
            </p:nvGrpSpPr>
            <p:grpSpPr>
              <a:xfrm>
                <a:off x="1056023" y="1625948"/>
                <a:ext cx="192995" cy="576579"/>
                <a:chOff x="1056023" y="1625948"/>
                <a:chExt cx="192995" cy="576579"/>
              </a:xfrm>
            </p:grpSpPr>
            <p:sp>
              <p:nvSpPr>
                <p:cNvPr id="3428" name="Google Shape;3428;p5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3" name="Google Shape;3433;p54"/>
            <p:cNvGrpSpPr/>
            <p:nvPr/>
          </p:nvGrpSpPr>
          <p:grpSpPr>
            <a:xfrm>
              <a:off x="1371406" y="1474292"/>
              <a:ext cx="518475" cy="879487"/>
              <a:chOff x="1398231" y="1474292"/>
              <a:chExt cx="518475" cy="879487"/>
            </a:xfrm>
          </p:grpSpPr>
          <p:grpSp>
            <p:nvGrpSpPr>
              <p:cNvPr id="3434" name="Google Shape;3434;p54"/>
              <p:cNvGrpSpPr/>
              <p:nvPr/>
            </p:nvGrpSpPr>
            <p:grpSpPr>
              <a:xfrm>
                <a:off x="1398231" y="1474292"/>
                <a:ext cx="518475" cy="341643"/>
                <a:chOff x="1398231" y="1474292"/>
                <a:chExt cx="518475" cy="341643"/>
              </a:xfrm>
            </p:grpSpPr>
            <p:sp>
              <p:nvSpPr>
                <p:cNvPr id="3435" name="Google Shape;3435;p5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6" name="Google Shape;3436;p54"/>
                <p:cNvGrpSpPr/>
                <p:nvPr/>
              </p:nvGrpSpPr>
              <p:grpSpPr>
                <a:xfrm>
                  <a:off x="1616453" y="1474292"/>
                  <a:ext cx="300253" cy="341643"/>
                  <a:chOff x="1616453" y="1475379"/>
                  <a:chExt cx="300253" cy="341643"/>
                </a:xfrm>
              </p:grpSpPr>
              <p:sp>
                <p:nvSpPr>
                  <p:cNvPr id="3437" name="Google Shape;3437;p5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4" name="Google Shape;3444;p54"/>
                  <p:cNvGrpSpPr/>
                  <p:nvPr/>
                </p:nvGrpSpPr>
                <p:grpSpPr>
                  <a:xfrm>
                    <a:off x="1839639" y="1475379"/>
                    <a:ext cx="77067" cy="341643"/>
                    <a:chOff x="1839639" y="1475379"/>
                    <a:chExt cx="77067" cy="341643"/>
                  </a:xfrm>
                </p:grpSpPr>
                <p:sp>
                  <p:nvSpPr>
                    <p:cNvPr id="3445" name="Google Shape;3445;p5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47" name="Google Shape;3447;p54"/>
              <p:cNvGrpSpPr/>
              <p:nvPr/>
            </p:nvGrpSpPr>
            <p:grpSpPr>
              <a:xfrm>
                <a:off x="1398451" y="2012951"/>
                <a:ext cx="518255" cy="340828"/>
                <a:chOff x="1398451" y="2012951"/>
                <a:chExt cx="518255" cy="340828"/>
              </a:xfrm>
            </p:grpSpPr>
            <p:sp>
              <p:nvSpPr>
                <p:cNvPr id="3448" name="Google Shape;3448;p5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9" name="Google Shape;3449;p54"/>
                <p:cNvGrpSpPr/>
                <p:nvPr/>
              </p:nvGrpSpPr>
              <p:grpSpPr>
                <a:xfrm>
                  <a:off x="1616453" y="2012951"/>
                  <a:ext cx="300253" cy="340828"/>
                  <a:chOff x="1616453" y="2013538"/>
                  <a:chExt cx="300253" cy="340828"/>
                </a:xfrm>
              </p:grpSpPr>
              <p:sp>
                <p:nvSpPr>
                  <p:cNvPr id="3450" name="Google Shape;3450;p5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7" name="Google Shape;3457;p54"/>
                  <p:cNvGrpSpPr/>
                  <p:nvPr/>
                </p:nvGrpSpPr>
                <p:grpSpPr>
                  <a:xfrm>
                    <a:off x="1839639" y="2013538"/>
                    <a:ext cx="77067" cy="340828"/>
                    <a:chOff x="1839639" y="2013538"/>
                    <a:chExt cx="77067" cy="340828"/>
                  </a:xfrm>
                </p:grpSpPr>
                <p:sp>
                  <p:nvSpPr>
                    <p:cNvPr id="3458" name="Google Shape;3458;p5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460" name="Google Shape;3460;p54"/>
          <p:cNvGrpSpPr/>
          <p:nvPr/>
        </p:nvGrpSpPr>
        <p:grpSpPr>
          <a:xfrm>
            <a:off x="721126" y="3399508"/>
            <a:ext cx="1368681" cy="682918"/>
            <a:chOff x="724986" y="3605478"/>
            <a:chExt cx="1368681" cy="682918"/>
          </a:xfrm>
        </p:grpSpPr>
        <p:grpSp>
          <p:nvGrpSpPr>
            <p:cNvPr id="3461" name="Google Shape;3461;p54"/>
            <p:cNvGrpSpPr/>
            <p:nvPr/>
          </p:nvGrpSpPr>
          <p:grpSpPr>
            <a:xfrm>
              <a:off x="1289102" y="3823629"/>
              <a:ext cx="240442" cy="250435"/>
              <a:chOff x="-165066" y="3843615"/>
              <a:chExt cx="221259" cy="230455"/>
            </a:xfrm>
          </p:grpSpPr>
          <p:sp>
            <p:nvSpPr>
              <p:cNvPr id="3462" name="Google Shape;3462;p5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54"/>
            <p:cNvGrpSpPr/>
            <p:nvPr/>
          </p:nvGrpSpPr>
          <p:grpSpPr>
            <a:xfrm>
              <a:off x="724986" y="3605478"/>
              <a:ext cx="1368681" cy="682918"/>
              <a:chOff x="724986" y="3605478"/>
              <a:chExt cx="1368681" cy="682918"/>
            </a:xfrm>
          </p:grpSpPr>
          <p:grpSp>
            <p:nvGrpSpPr>
              <p:cNvPr id="3483" name="Google Shape;3483;p54"/>
              <p:cNvGrpSpPr/>
              <p:nvPr/>
            </p:nvGrpSpPr>
            <p:grpSpPr>
              <a:xfrm>
                <a:off x="1498221" y="4047614"/>
                <a:ext cx="529172" cy="240783"/>
                <a:chOff x="1498221" y="4047614"/>
                <a:chExt cx="529172" cy="240783"/>
              </a:xfrm>
            </p:grpSpPr>
            <p:grpSp>
              <p:nvGrpSpPr>
                <p:cNvPr id="3484" name="Google Shape;3484;p54"/>
                <p:cNvGrpSpPr/>
                <p:nvPr/>
              </p:nvGrpSpPr>
              <p:grpSpPr>
                <a:xfrm>
                  <a:off x="1826655" y="4224370"/>
                  <a:ext cx="200738" cy="25631"/>
                  <a:chOff x="1826655" y="4224370"/>
                  <a:chExt cx="200738" cy="25631"/>
                </a:xfrm>
              </p:grpSpPr>
              <p:sp>
                <p:nvSpPr>
                  <p:cNvPr id="3485" name="Google Shape;3485;p5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54"/>
                <p:cNvGrpSpPr/>
                <p:nvPr/>
              </p:nvGrpSpPr>
              <p:grpSpPr>
                <a:xfrm>
                  <a:off x="1498221" y="4047614"/>
                  <a:ext cx="328444" cy="240783"/>
                  <a:chOff x="1498221" y="4047614"/>
                  <a:chExt cx="328444" cy="240783"/>
                </a:xfrm>
              </p:grpSpPr>
              <p:sp>
                <p:nvSpPr>
                  <p:cNvPr id="3488" name="Google Shape;3488;p5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9" name="Google Shape;3489;p54"/>
                  <p:cNvGrpSpPr/>
                  <p:nvPr/>
                </p:nvGrpSpPr>
                <p:grpSpPr>
                  <a:xfrm>
                    <a:off x="1498221" y="4047614"/>
                    <a:ext cx="150566" cy="190416"/>
                    <a:chOff x="1498221" y="4047614"/>
                    <a:chExt cx="150566" cy="190416"/>
                  </a:xfrm>
                </p:grpSpPr>
                <p:sp>
                  <p:nvSpPr>
                    <p:cNvPr id="3490" name="Google Shape;3490;p5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92" name="Google Shape;3492;p54"/>
              <p:cNvGrpSpPr/>
              <p:nvPr/>
            </p:nvGrpSpPr>
            <p:grpSpPr>
              <a:xfrm>
                <a:off x="1560718" y="3800594"/>
                <a:ext cx="532948" cy="302090"/>
                <a:chOff x="1560718" y="3800594"/>
                <a:chExt cx="532948" cy="302090"/>
              </a:xfrm>
            </p:grpSpPr>
            <p:grpSp>
              <p:nvGrpSpPr>
                <p:cNvPr id="3493" name="Google Shape;3493;p54"/>
                <p:cNvGrpSpPr/>
                <p:nvPr/>
              </p:nvGrpSpPr>
              <p:grpSpPr>
                <a:xfrm>
                  <a:off x="1912179" y="3827344"/>
                  <a:ext cx="181487" cy="25631"/>
                  <a:chOff x="1912179" y="3827344"/>
                  <a:chExt cx="181487" cy="25631"/>
                </a:xfrm>
              </p:grpSpPr>
              <p:sp>
                <p:nvSpPr>
                  <p:cNvPr id="3494" name="Google Shape;3494;p5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54"/>
                <p:cNvGrpSpPr/>
                <p:nvPr/>
              </p:nvGrpSpPr>
              <p:grpSpPr>
                <a:xfrm>
                  <a:off x="1912179" y="4044505"/>
                  <a:ext cx="181487" cy="25622"/>
                  <a:chOff x="1912179" y="4044506"/>
                  <a:chExt cx="181487" cy="25622"/>
                </a:xfrm>
              </p:grpSpPr>
              <p:sp>
                <p:nvSpPr>
                  <p:cNvPr id="3497" name="Google Shape;3497;p5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54"/>
                <p:cNvGrpSpPr/>
                <p:nvPr/>
              </p:nvGrpSpPr>
              <p:grpSpPr>
                <a:xfrm>
                  <a:off x="1560718" y="3800594"/>
                  <a:ext cx="351472" cy="302090"/>
                  <a:chOff x="1560718" y="3800594"/>
                  <a:chExt cx="351472" cy="302090"/>
                </a:xfrm>
              </p:grpSpPr>
              <p:grpSp>
                <p:nvGrpSpPr>
                  <p:cNvPr id="3500" name="Google Shape;3500;p54"/>
                  <p:cNvGrpSpPr/>
                  <p:nvPr/>
                </p:nvGrpSpPr>
                <p:grpSpPr>
                  <a:xfrm>
                    <a:off x="1560718" y="3842857"/>
                    <a:ext cx="173586" cy="217131"/>
                    <a:chOff x="1560718" y="3842857"/>
                    <a:chExt cx="173586" cy="217131"/>
                  </a:xfrm>
                </p:grpSpPr>
                <p:sp>
                  <p:nvSpPr>
                    <p:cNvPr id="3501" name="Google Shape;3501;p5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4" name="Google Shape;3504;p5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06" name="Google Shape;3506;p5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7" name="Google Shape;3507;p54"/>
              <p:cNvGrpSpPr/>
              <p:nvPr/>
            </p:nvGrpSpPr>
            <p:grpSpPr>
              <a:xfrm>
                <a:off x="785350" y="3605478"/>
                <a:ext cx="535311" cy="249245"/>
                <a:chOff x="785350" y="3605478"/>
                <a:chExt cx="535311" cy="249245"/>
              </a:xfrm>
            </p:grpSpPr>
            <p:grpSp>
              <p:nvGrpSpPr>
                <p:cNvPr id="3508" name="Google Shape;3508;p54"/>
                <p:cNvGrpSpPr/>
                <p:nvPr/>
              </p:nvGrpSpPr>
              <p:grpSpPr>
                <a:xfrm>
                  <a:off x="785350" y="3605478"/>
                  <a:ext cx="376191" cy="102736"/>
                  <a:chOff x="785350" y="3605478"/>
                  <a:chExt cx="376191" cy="102736"/>
                </a:xfrm>
              </p:grpSpPr>
              <p:sp>
                <p:nvSpPr>
                  <p:cNvPr id="3509" name="Google Shape;3509;p5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54"/>
                <p:cNvGrpSpPr/>
                <p:nvPr/>
              </p:nvGrpSpPr>
              <p:grpSpPr>
                <a:xfrm>
                  <a:off x="1161530" y="3655851"/>
                  <a:ext cx="159131" cy="198872"/>
                  <a:chOff x="1161530" y="3655851"/>
                  <a:chExt cx="159131" cy="198872"/>
                </a:xfrm>
              </p:grpSpPr>
              <p:sp>
                <p:nvSpPr>
                  <p:cNvPr id="3513" name="Google Shape;3513;p5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5" name="Google Shape;3515;p54"/>
              <p:cNvGrpSpPr/>
              <p:nvPr/>
            </p:nvGrpSpPr>
            <p:grpSpPr>
              <a:xfrm>
                <a:off x="785350" y="4047614"/>
                <a:ext cx="535311" cy="240783"/>
                <a:chOff x="785350" y="4047614"/>
                <a:chExt cx="535311" cy="240783"/>
              </a:xfrm>
            </p:grpSpPr>
            <p:grpSp>
              <p:nvGrpSpPr>
                <p:cNvPr id="3516" name="Google Shape;3516;p54"/>
                <p:cNvGrpSpPr/>
                <p:nvPr/>
              </p:nvGrpSpPr>
              <p:grpSpPr>
                <a:xfrm>
                  <a:off x="1161636" y="4047614"/>
                  <a:ext cx="159025" cy="190415"/>
                  <a:chOff x="1161636" y="4047614"/>
                  <a:chExt cx="159025" cy="190415"/>
                </a:xfrm>
              </p:grpSpPr>
              <p:sp>
                <p:nvSpPr>
                  <p:cNvPr id="3517" name="Google Shape;3517;p5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54"/>
                <p:cNvGrpSpPr/>
                <p:nvPr/>
              </p:nvGrpSpPr>
              <p:grpSpPr>
                <a:xfrm>
                  <a:off x="785350" y="4185661"/>
                  <a:ext cx="376191" cy="102736"/>
                  <a:chOff x="785350" y="4185661"/>
                  <a:chExt cx="376191" cy="102736"/>
                </a:xfrm>
              </p:grpSpPr>
              <p:sp>
                <p:nvSpPr>
                  <p:cNvPr id="3520" name="Google Shape;3520;p5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3" name="Google Shape;3523;p54"/>
              <p:cNvGrpSpPr/>
              <p:nvPr/>
            </p:nvGrpSpPr>
            <p:grpSpPr>
              <a:xfrm>
                <a:off x="1501054" y="3605478"/>
                <a:ext cx="526340" cy="249240"/>
                <a:chOff x="1501054" y="3605478"/>
                <a:chExt cx="526340" cy="249240"/>
              </a:xfrm>
            </p:grpSpPr>
            <p:grpSp>
              <p:nvGrpSpPr>
                <p:cNvPr id="3524" name="Google Shape;3524;p54"/>
                <p:cNvGrpSpPr/>
                <p:nvPr/>
              </p:nvGrpSpPr>
              <p:grpSpPr>
                <a:xfrm>
                  <a:off x="1834208" y="3643867"/>
                  <a:ext cx="193185" cy="25622"/>
                  <a:chOff x="1834208" y="3643867"/>
                  <a:chExt cx="193185" cy="25622"/>
                </a:xfrm>
              </p:grpSpPr>
              <p:sp>
                <p:nvSpPr>
                  <p:cNvPr id="3525" name="Google Shape;3525;p5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54"/>
                <p:cNvGrpSpPr/>
                <p:nvPr/>
              </p:nvGrpSpPr>
              <p:grpSpPr>
                <a:xfrm>
                  <a:off x="1501054" y="3605478"/>
                  <a:ext cx="333165" cy="249240"/>
                  <a:chOff x="1501054" y="3605478"/>
                  <a:chExt cx="333165" cy="249240"/>
                </a:xfrm>
              </p:grpSpPr>
              <p:sp>
                <p:nvSpPr>
                  <p:cNvPr id="3528" name="Google Shape;3528;p5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9" name="Google Shape;3529;p54"/>
                  <p:cNvGrpSpPr/>
                  <p:nvPr/>
                </p:nvGrpSpPr>
                <p:grpSpPr>
                  <a:xfrm>
                    <a:off x="1501054" y="3655851"/>
                    <a:ext cx="155286" cy="198867"/>
                    <a:chOff x="1501054" y="3655851"/>
                    <a:chExt cx="155286" cy="198867"/>
                  </a:xfrm>
                </p:grpSpPr>
                <p:sp>
                  <p:nvSpPr>
                    <p:cNvPr id="3530" name="Google Shape;3530;p5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2" name="Google Shape;3532;p54"/>
              <p:cNvGrpSpPr/>
              <p:nvPr/>
            </p:nvGrpSpPr>
            <p:grpSpPr>
              <a:xfrm>
                <a:off x="724986" y="3800594"/>
                <a:ext cx="532950" cy="302090"/>
                <a:chOff x="724986" y="3800594"/>
                <a:chExt cx="532950" cy="302090"/>
              </a:xfrm>
            </p:grpSpPr>
            <p:grpSp>
              <p:nvGrpSpPr>
                <p:cNvPr id="3533" name="Google Shape;3533;p54"/>
                <p:cNvGrpSpPr/>
                <p:nvPr/>
              </p:nvGrpSpPr>
              <p:grpSpPr>
                <a:xfrm>
                  <a:off x="724986" y="4044367"/>
                  <a:ext cx="181314" cy="25626"/>
                  <a:chOff x="724986" y="4044367"/>
                  <a:chExt cx="181314" cy="25626"/>
                </a:xfrm>
              </p:grpSpPr>
              <p:sp>
                <p:nvSpPr>
                  <p:cNvPr id="3534" name="Google Shape;3534;p5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54"/>
                <p:cNvGrpSpPr/>
                <p:nvPr/>
              </p:nvGrpSpPr>
              <p:grpSpPr>
                <a:xfrm>
                  <a:off x="906290" y="3800594"/>
                  <a:ext cx="351646" cy="302090"/>
                  <a:chOff x="906290" y="3800594"/>
                  <a:chExt cx="351646" cy="302090"/>
                </a:xfrm>
              </p:grpSpPr>
              <p:grpSp>
                <p:nvGrpSpPr>
                  <p:cNvPr id="3537" name="Google Shape;3537;p54"/>
                  <p:cNvGrpSpPr/>
                  <p:nvPr/>
                </p:nvGrpSpPr>
                <p:grpSpPr>
                  <a:xfrm>
                    <a:off x="1084172" y="3842857"/>
                    <a:ext cx="173764" cy="217131"/>
                    <a:chOff x="1084172" y="3842857"/>
                    <a:chExt cx="173764" cy="217131"/>
                  </a:xfrm>
                </p:grpSpPr>
                <p:grpSp>
                  <p:nvGrpSpPr>
                    <p:cNvPr id="3538" name="Google Shape;3538;p54"/>
                    <p:cNvGrpSpPr/>
                    <p:nvPr/>
                  </p:nvGrpSpPr>
                  <p:grpSpPr>
                    <a:xfrm>
                      <a:off x="1156862" y="3936509"/>
                      <a:ext cx="101073" cy="25622"/>
                      <a:chOff x="1156862" y="3936509"/>
                      <a:chExt cx="101073" cy="25622"/>
                    </a:xfrm>
                  </p:grpSpPr>
                  <p:sp>
                    <p:nvSpPr>
                      <p:cNvPr id="3539" name="Google Shape;3539;p5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1" name="Google Shape;3541;p5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2" name="Google Shape;3542;p5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4" name="Google Shape;3544;p54"/>
                <p:cNvGrpSpPr/>
                <p:nvPr/>
              </p:nvGrpSpPr>
              <p:grpSpPr>
                <a:xfrm>
                  <a:off x="724986" y="3830189"/>
                  <a:ext cx="189533" cy="25626"/>
                  <a:chOff x="724986" y="3830189"/>
                  <a:chExt cx="189533" cy="25626"/>
                </a:xfrm>
              </p:grpSpPr>
              <p:sp>
                <p:nvSpPr>
                  <p:cNvPr id="3545" name="Google Shape;3545;p5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547" name="Google Shape;3547;p54"/>
          <p:cNvGrpSpPr/>
          <p:nvPr/>
        </p:nvGrpSpPr>
        <p:grpSpPr>
          <a:xfrm>
            <a:off x="2249438" y="2249669"/>
            <a:ext cx="948701" cy="935378"/>
            <a:chOff x="2253298" y="2428317"/>
            <a:chExt cx="948701" cy="935378"/>
          </a:xfrm>
        </p:grpSpPr>
        <p:sp>
          <p:nvSpPr>
            <p:cNvPr id="3548" name="Google Shape;3548;p5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grpSp>
        <p:nvGrpSpPr>
          <p:cNvPr id="3585" name="Google Shape;3585;p55"/>
          <p:cNvGrpSpPr/>
          <p:nvPr/>
        </p:nvGrpSpPr>
        <p:grpSpPr>
          <a:xfrm>
            <a:off x="3339745" y="952988"/>
            <a:ext cx="2363393" cy="1017867"/>
            <a:chOff x="3292400" y="1219146"/>
            <a:chExt cx="2615240" cy="1110239"/>
          </a:xfrm>
        </p:grpSpPr>
        <p:sp>
          <p:nvSpPr>
            <p:cNvPr id="3586" name="Google Shape;3586;p5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587" name="Google Shape;3587;p5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88" name="Google Shape;3588;p5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589" name="Google Shape;3589;p5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590" name="Google Shape;3590;p5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591" name="Google Shape;3591;p5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592" name="Google Shape;3592;p5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593" name="Google Shape;3593;p5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594" name="Google Shape;3594;p5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595" name="Google Shape;3595;p5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596" name="Google Shape;3596;p5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97" name="Google Shape;3597;p5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598" name="Google Shape;3598;p5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99" name="Google Shape;3599;p5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00" name="Google Shape;3600;p55"/>
            <p:cNvGrpSpPr/>
            <p:nvPr/>
          </p:nvGrpSpPr>
          <p:grpSpPr>
            <a:xfrm>
              <a:off x="3748438" y="1378608"/>
              <a:ext cx="2159202" cy="903971"/>
              <a:chOff x="1683525" y="2179850"/>
              <a:chExt cx="4519050" cy="2134525"/>
            </a:xfrm>
          </p:grpSpPr>
          <p:sp>
            <p:nvSpPr>
              <p:cNvPr id="3601" name="Google Shape;3601;p5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02" name="Google Shape;3602;p5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03" name="Google Shape;3603;p5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04" name="Google Shape;3604;p5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05" name="Google Shape;3605;p5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06" name="Google Shape;3606;p5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07" name="Google Shape;3607;p5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08" name="Google Shape;3608;p5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09" name="Google Shape;3609;p5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10" name="Google Shape;3610;p5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11" name="Google Shape;3611;p5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12" name="Google Shape;3612;p5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613" name="Google Shape;3613;p55"/>
          <p:cNvGraphicFramePr/>
          <p:nvPr/>
        </p:nvGraphicFramePr>
        <p:xfrm>
          <a:off x="5935838" y="2130461"/>
          <a:ext cx="3000000" cy="3000000"/>
        </p:xfrm>
        <a:graphic>
          <a:graphicData uri="http://schemas.openxmlformats.org/drawingml/2006/table">
            <a:tbl>
              <a:tblPr>
                <a:noFill/>
                <a:tableStyleId>{4368929B-2E79-4940-82E6-ABB23B4EB31C}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614" name="Google Shape;3614;p55"/>
          <p:cNvGrpSpPr/>
          <p:nvPr/>
        </p:nvGrpSpPr>
        <p:grpSpPr>
          <a:xfrm>
            <a:off x="5935948" y="3189058"/>
            <a:ext cx="2496964" cy="1001454"/>
            <a:chOff x="1919611" y="789980"/>
            <a:chExt cx="1474179" cy="606868"/>
          </a:xfrm>
        </p:grpSpPr>
        <p:cxnSp>
          <p:nvCxnSpPr>
            <p:cNvPr id="3615" name="Google Shape;3615;p5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16" name="Google Shape;3616;p5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17" name="Google Shape;3617;p5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618" name="Google Shape;3618;p55"/>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619" name="Google Shape;3619;p55"/>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620" name="Google Shape;3620;p55"/>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621" name="Google Shape;3621;p55"/>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622" name="Google Shape;3622;p5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5"/>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629" name="Google Shape;3629;p55"/>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30" name="Google Shape;3630;p55"/>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31" name="Google Shape;3631;p5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55"/>
          <p:cNvGrpSpPr/>
          <p:nvPr/>
        </p:nvGrpSpPr>
        <p:grpSpPr>
          <a:xfrm>
            <a:off x="712562" y="998017"/>
            <a:ext cx="2394370" cy="976502"/>
            <a:chOff x="749309" y="1112739"/>
            <a:chExt cx="2371603" cy="976502"/>
          </a:xfrm>
        </p:grpSpPr>
        <p:sp>
          <p:nvSpPr>
            <p:cNvPr id="3633" name="Google Shape;3633;p5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665" name="Google Shape;3665;p55"/>
          <p:cNvGraphicFramePr/>
          <p:nvPr/>
        </p:nvGraphicFramePr>
        <p:xfrm>
          <a:off x="5935863" y="996311"/>
          <a:ext cx="3000000" cy="3000000"/>
        </p:xfrm>
        <a:graphic>
          <a:graphicData uri="http://schemas.openxmlformats.org/drawingml/2006/table">
            <a:tbl>
              <a:tblPr>
                <a:noFill/>
                <a:tableStyleId>{4368929B-2E79-4940-82E6-ABB23B4EB31C}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666" name="Google Shape;3666;p55"/>
          <p:cNvGraphicFramePr/>
          <p:nvPr/>
        </p:nvGraphicFramePr>
        <p:xfrm>
          <a:off x="3342575" y="2130461"/>
          <a:ext cx="3000000" cy="3000000"/>
        </p:xfrm>
        <a:graphic>
          <a:graphicData uri="http://schemas.openxmlformats.org/drawingml/2006/table">
            <a:tbl>
              <a:tblPr>
                <a:noFill/>
                <a:tableStyleId>{4368929B-2E79-4940-82E6-ABB23B4EB31C}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667" name="Google Shape;3667;p55"/>
          <p:cNvGrpSpPr/>
          <p:nvPr/>
        </p:nvGrpSpPr>
        <p:grpSpPr>
          <a:xfrm>
            <a:off x="4086505" y="2517104"/>
            <a:ext cx="1517436" cy="74460"/>
            <a:chOff x="3980086" y="2804397"/>
            <a:chExt cx="1227600" cy="66900"/>
          </a:xfrm>
        </p:grpSpPr>
        <p:sp>
          <p:nvSpPr>
            <p:cNvPr id="3668" name="Google Shape;3668;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55"/>
          <p:cNvGrpSpPr/>
          <p:nvPr/>
        </p:nvGrpSpPr>
        <p:grpSpPr>
          <a:xfrm>
            <a:off x="4711569" y="2809692"/>
            <a:ext cx="892956" cy="74460"/>
            <a:chOff x="3980086" y="2804397"/>
            <a:chExt cx="1227600" cy="66900"/>
          </a:xfrm>
        </p:grpSpPr>
        <p:sp>
          <p:nvSpPr>
            <p:cNvPr id="3671" name="Google Shape;3671;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55"/>
          <p:cNvGrpSpPr/>
          <p:nvPr/>
        </p:nvGrpSpPr>
        <p:grpSpPr>
          <a:xfrm>
            <a:off x="3344661" y="3168575"/>
            <a:ext cx="2363244" cy="1005943"/>
            <a:chOff x="3358415" y="3361302"/>
            <a:chExt cx="2363244" cy="1024695"/>
          </a:xfrm>
        </p:grpSpPr>
        <p:grpSp>
          <p:nvGrpSpPr>
            <p:cNvPr id="3674" name="Google Shape;3674;p55"/>
            <p:cNvGrpSpPr/>
            <p:nvPr/>
          </p:nvGrpSpPr>
          <p:grpSpPr>
            <a:xfrm>
              <a:off x="3358415" y="3361302"/>
              <a:ext cx="441300" cy="1024695"/>
              <a:chOff x="3358415" y="3361302"/>
              <a:chExt cx="441300" cy="1024695"/>
            </a:xfrm>
          </p:grpSpPr>
          <p:sp>
            <p:nvSpPr>
              <p:cNvPr id="3675" name="Google Shape;3675;p5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55"/>
            <p:cNvGrpSpPr/>
            <p:nvPr/>
          </p:nvGrpSpPr>
          <p:grpSpPr>
            <a:xfrm>
              <a:off x="3838901" y="3361302"/>
              <a:ext cx="441300" cy="1024695"/>
              <a:chOff x="3838901" y="3361302"/>
              <a:chExt cx="441300" cy="1024695"/>
            </a:xfrm>
          </p:grpSpPr>
          <p:sp>
            <p:nvSpPr>
              <p:cNvPr id="3682" name="Google Shape;3682;p5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55"/>
            <p:cNvGrpSpPr/>
            <p:nvPr/>
          </p:nvGrpSpPr>
          <p:grpSpPr>
            <a:xfrm>
              <a:off x="4319387" y="3361302"/>
              <a:ext cx="441300" cy="1024695"/>
              <a:chOff x="4319387" y="3361302"/>
              <a:chExt cx="441300" cy="1024695"/>
            </a:xfrm>
          </p:grpSpPr>
          <p:sp>
            <p:nvSpPr>
              <p:cNvPr id="3689" name="Google Shape;3689;p5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55"/>
            <p:cNvGrpSpPr/>
            <p:nvPr/>
          </p:nvGrpSpPr>
          <p:grpSpPr>
            <a:xfrm>
              <a:off x="4799873" y="3361302"/>
              <a:ext cx="441300" cy="1024695"/>
              <a:chOff x="4799873" y="3361302"/>
              <a:chExt cx="441300" cy="1024695"/>
            </a:xfrm>
          </p:grpSpPr>
          <p:sp>
            <p:nvSpPr>
              <p:cNvPr id="3696" name="Google Shape;3696;p5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55"/>
            <p:cNvGrpSpPr/>
            <p:nvPr/>
          </p:nvGrpSpPr>
          <p:grpSpPr>
            <a:xfrm>
              <a:off x="5280360" y="3361302"/>
              <a:ext cx="441300" cy="1024695"/>
              <a:chOff x="5280360" y="3361302"/>
              <a:chExt cx="441300" cy="1024695"/>
            </a:xfrm>
          </p:grpSpPr>
          <p:sp>
            <p:nvSpPr>
              <p:cNvPr id="3703" name="Google Shape;3703;p5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709" name="Google Shape;3709;p55"/>
          <p:cNvGraphicFramePr/>
          <p:nvPr/>
        </p:nvGraphicFramePr>
        <p:xfrm>
          <a:off x="711088" y="2130461"/>
          <a:ext cx="3000000" cy="3000000"/>
        </p:xfrm>
        <a:graphic>
          <a:graphicData uri="http://schemas.openxmlformats.org/drawingml/2006/table">
            <a:tbl>
              <a:tblPr>
                <a:noFill/>
                <a:tableStyleId>{4368929B-2E79-4940-82E6-ABB23B4EB31C}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10" name="Google Shape;3710;p55"/>
          <p:cNvGrpSpPr/>
          <p:nvPr/>
        </p:nvGrpSpPr>
        <p:grpSpPr>
          <a:xfrm>
            <a:off x="712613" y="3180186"/>
            <a:ext cx="2403614" cy="1005900"/>
            <a:chOff x="726450" y="3372825"/>
            <a:chExt cx="2403614" cy="1005900"/>
          </a:xfrm>
        </p:grpSpPr>
        <p:grpSp>
          <p:nvGrpSpPr>
            <p:cNvPr id="3711" name="Google Shape;3711;p55"/>
            <p:cNvGrpSpPr/>
            <p:nvPr/>
          </p:nvGrpSpPr>
          <p:grpSpPr>
            <a:xfrm>
              <a:off x="726450" y="3696000"/>
              <a:ext cx="2403614" cy="500898"/>
              <a:chOff x="726450" y="3696000"/>
              <a:chExt cx="2403614" cy="500898"/>
            </a:xfrm>
          </p:grpSpPr>
          <p:sp>
            <p:nvSpPr>
              <p:cNvPr id="3712" name="Google Shape;3712;p5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13" name="Google Shape;3713;p5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14" name="Google Shape;3714;p55"/>
            <p:cNvGrpSpPr/>
            <p:nvPr/>
          </p:nvGrpSpPr>
          <p:grpSpPr>
            <a:xfrm>
              <a:off x="1348050" y="3372825"/>
              <a:ext cx="1720425" cy="1005900"/>
              <a:chOff x="1348050" y="3372825"/>
              <a:chExt cx="1720425" cy="1005900"/>
            </a:xfrm>
          </p:grpSpPr>
          <p:sp>
            <p:nvSpPr>
              <p:cNvPr id="3715" name="Google Shape;3715;p5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16" name="Google Shape;3716;p5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17" name="Google Shape;3717;p5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18" name="Google Shape;3718;p5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19" name="Google Shape;3719;p5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20" name="Google Shape;3720;p55"/>
            <p:cNvGrpSpPr/>
            <p:nvPr/>
          </p:nvGrpSpPr>
          <p:grpSpPr>
            <a:xfrm>
              <a:off x="1455707" y="3731058"/>
              <a:ext cx="1491150" cy="417657"/>
              <a:chOff x="1455707" y="3731058"/>
              <a:chExt cx="1491150" cy="417657"/>
            </a:xfrm>
          </p:grpSpPr>
          <p:grpSp>
            <p:nvGrpSpPr>
              <p:cNvPr id="3721" name="Google Shape;3721;p55"/>
              <p:cNvGrpSpPr/>
              <p:nvPr/>
            </p:nvGrpSpPr>
            <p:grpSpPr>
              <a:xfrm>
                <a:off x="1472938" y="3745828"/>
                <a:ext cx="72126" cy="53788"/>
                <a:chOff x="1472938" y="3745828"/>
                <a:chExt cx="72126" cy="53788"/>
              </a:xfrm>
            </p:grpSpPr>
            <p:sp>
              <p:nvSpPr>
                <p:cNvPr id="3722" name="Google Shape;3722;p5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55"/>
              <p:cNvGrpSpPr/>
              <p:nvPr/>
            </p:nvGrpSpPr>
            <p:grpSpPr>
              <a:xfrm>
                <a:off x="1819181" y="4089633"/>
                <a:ext cx="72126" cy="53788"/>
                <a:chOff x="1819181" y="4089633"/>
                <a:chExt cx="72126" cy="53788"/>
              </a:xfrm>
            </p:grpSpPr>
            <p:sp>
              <p:nvSpPr>
                <p:cNvPr id="3725" name="Google Shape;3725;p5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55"/>
              <p:cNvGrpSpPr/>
              <p:nvPr/>
            </p:nvGrpSpPr>
            <p:grpSpPr>
              <a:xfrm>
                <a:off x="1455707" y="4084171"/>
                <a:ext cx="64321" cy="64544"/>
                <a:chOff x="1455707" y="4084171"/>
                <a:chExt cx="64321" cy="64544"/>
              </a:xfrm>
            </p:grpSpPr>
            <p:sp>
              <p:nvSpPr>
                <p:cNvPr id="3728" name="Google Shape;3728;p5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55"/>
              <p:cNvGrpSpPr/>
              <p:nvPr/>
            </p:nvGrpSpPr>
            <p:grpSpPr>
              <a:xfrm>
                <a:off x="1818610" y="3731058"/>
                <a:ext cx="64321" cy="64544"/>
                <a:chOff x="1818610" y="3731058"/>
                <a:chExt cx="64321" cy="64544"/>
              </a:xfrm>
            </p:grpSpPr>
            <p:sp>
              <p:nvSpPr>
                <p:cNvPr id="3731" name="Google Shape;3731;p5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55"/>
              <p:cNvGrpSpPr/>
              <p:nvPr/>
            </p:nvGrpSpPr>
            <p:grpSpPr>
              <a:xfrm>
                <a:off x="2172491" y="4089633"/>
                <a:ext cx="72126" cy="53788"/>
                <a:chOff x="2172491" y="4089633"/>
                <a:chExt cx="72126" cy="53788"/>
              </a:xfrm>
            </p:grpSpPr>
            <p:sp>
              <p:nvSpPr>
                <p:cNvPr id="3734" name="Google Shape;3734;p5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55"/>
              <p:cNvGrpSpPr/>
              <p:nvPr/>
            </p:nvGrpSpPr>
            <p:grpSpPr>
              <a:xfrm>
                <a:off x="2171920" y="3731058"/>
                <a:ext cx="64321" cy="64544"/>
                <a:chOff x="2171920" y="3731058"/>
                <a:chExt cx="64321" cy="64544"/>
              </a:xfrm>
            </p:grpSpPr>
            <p:sp>
              <p:nvSpPr>
                <p:cNvPr id="3737" name="Google Shape;3737;p5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55"/>
              <p:cNvGrpSpPr/>
              <p:nvPr/>
            </p:nvGrpSpPr>
            <p:grpSpPr>
              <a:xfrm>
                <a:off x="2874730" y="3745828"/>
                <a:ext cx="72126" cy="53788"/>
                <a:chOff x="2874730" y="3745828"/>
                <a:chExt cx="72126" cy="53788"/>
              </a:xfrm>
            </p:grpSpPr>
            <p:sp>
              <p:nvSpPr>
                <p:cNvPr id="3740" name="Google Shape;3740;p5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55"/>
              <p:cNvGrpSpPr/>
              <p:nvPr/>
            </p:nvGrpSpPr>
            <p:grpSpPr>
              <a:xfrm>
                <a:off x="2878589" y="4081481"/>
                <a:ext cx="64321" cy="64544"/>
                <a:chOff x="2878589" y="4081481"/>
                <a:chExt cx="64321" cy="64544"/>
              </a:xfrm>
            </p:grpSpPr>
            <p:sp>
              <p:nvSpPr>
                <p:cNvPr id="3743" name="Google Shape;3743;p5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55"/>
              <p:cNvGrpSpPr/>
              <p:nvPr/>
            </p:nvGrpSpPr>
            <p:grpSpPr>
              <a:xfrm>
                <a:off x="2525796" y="4089633"/>
                <a:ext cx="72126" cy="53788"/>
                <a:chOff x="2525796" y="4089633"/>
                <a:chExt cx="72126" cy="53788"/>
              </a:xfrm>
            </p:grpSpPr>
            <p:sp>
              <p:nvSpPr>
                <p:cNvPr id="3746" name="Google Shape;3746;p5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55"/>
              <p:cNvGrpSpPr/>
              <p:nvPr/>
            </p:nvGrpSpPr>
            <p:grpSpPr>
              <a:xfrm>
                <a:off x="2525225" y="3731058"/>
                <a:ext cx="64321" cy="64544"/>
                <a:chOff x="2525225" y="3731058"/>
                <a:chExt cx="64321" cy="64544"/>
              </a:xfrm>
            </p:grpSpPr>
            <p:sp>
              <p:nvSpPr>
                <p:cNvPr id="3749" name="Google Shape;3749;p5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p:nvPr/>
        </p:nvSpPr>
        <p:spPr>
          <a:xfrm>
            <a:off x="318500" y="268625"/>
            <a:ext cx="1077900" cy="1077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154" name="Google Shape;154;p29"/>
          <p:cNvSpPr txBox="1"/>
          <p:nvPr>
            <p:ph idx="2" type="title"/>
          </p:nvPr>
        </p:nvSpPr>
        <p:spPr>
          <a:xfrm>
            <a:off x="720000" y="1709475"/>
            <a:ext cx="10779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55" name="Google Shape;155;p29"/>
          <p:cNvSpPr txBox="1"/>
          <p:nvPr>
            <p:ph idx="3" type="title"/>
          </p:nvPr>
        </p:nvSpPr>
        <p:spPr>
          <a:xfrm>
            <a:off x="720000" y="3303721"/>
            <a:ext cx="10779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56" name="Google Shape;156;p29"/>
          <p:cNvSpPr txBox="1"/>
          <p:nvPr>
            <p:ph idx="4" type="title"/>
          </p:nvPr>
        </p:nvSpPr>
        <p:spPr>
          <a:xfrm>
            <a:off x="3542938" y="1709475"/>
            <a:ext cx="10779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57" name="Google Shape;157;p29"/>
          <p:cNvSpPr txBox="1"/>
          <p:nvPr>
            <p:ph idx="5" type="title"/>
          </p:nvPr>
        </p:nvSpPr>
        <p:spPr>
          <a:xfrm>
            <a:off x="3542938" y="3303721"/>
            <a:ext cx="10779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58" name="Google Shape;158;p29"/>
          <p:cNvSpPr txBox="1"/>
          <p:nvPr>
            <p:ph idx="6" type="title"/>
          </p:nvPr>
        </p:nvSpPr>
        <p:spPr>
          <a:xfrm>
            <a:off x="6365875" y="1709475"/>
            <a:ext cx="10779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59" name="Google Shape;159;p29"/>
          <p:cNvSpPr txBox="1"/>
          <p:nvPr>
            <p:ph idx="7" type="title"/>
          </p:nvPr>
        </p:nvSpPr>
        <p:spPr>
          <a:xfrm>
            <a:off x="6365875" y="3303721"/>
            <a:ext cx="10779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60" name="Google Shape;160;p29"/>
          <p:cNvSpPr txBox="1"/>
          <p:nvPr>
            <p:ph idx="1" type="subTitle"/>
          </p:nvPr>
        </p:nvSpPr>
        <p:spPr>
          <a:xfrm>
            <a:off x="720000" y="2573675"/>
            <a:ext cx="20649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161" name="Google Shape;161;p29"/>
          <p:cNvSpPr txBox="1"/>
          <p:nvPr>
            <p:ph idx="8" type="subTitle"/>
          </p:nvPr>
        </p:nvSpPr>
        <p:spPr>
          <a:xfrm>
            <a:off x="3542938" y="2573675"/>
            <a:ext cx="20649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162" name="Google Shape;162;p29"/>
          <p:cNvSpPr txBox="1"/>
          <p:nvPr>
            <p:ph idx="9" type="subTitle"/>
          </p:nvPr>
        </p:nvSpPr>
        <p:spPr>
          <a:xfrm>
            <a:off x="6365875" y="2573675"/>
            <a:ext cx="20649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163" name="Google Shape;163;p29"/>
          <p:cNvSpPr txBox="1"/>
          <p:nvPr>
            <p:ph idx="13" type="subTitle"/>
          </p:nvPr>
        </p:nvSpPr>
        <p:spPr>
          <a:xfrm>
            <a:off x="720000" y="4167975"/>
            <a:ext cx="20649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164" name="Google Shape;164;p29"/>
          <p:cNvSpPr txBox="1"/>
          <p:nvPr>
            <p:ph idx="14" type="subTitle"/>
          </p:nvPr>
        </p:nvSpPr>
        <p:spPr>
          <a:xfrm>
            <a:off x="3542938" y="4167975"/>
            <a:ext cx="20649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165" name="Google Shape;165;p29"/>
          <p:cNvSpPr txBox="1"/>
          <p:nvPr>
            <p:ph idx="15" type="subTitle"/>
          </p:nvPr>
        </p:nvSpPr>
        <p:spPr>
          <a:xfrm>
            <a:off x="6365875" y="4167975"/>
            <a:ext cx="20649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166" name="Google Shape;166;p29"/>
          <p:cNvSpPr/>
          <p:nvPr/>
        </p:nvSpPr>
        <p:spPr>
          <a:xfrm>
            <a:off x="826875" y="2266325"/>
            <a:ext cx="673500" cy="1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3660837" y="2266325"/>
            <a:ext cx="673500" cy="1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6468900" y="2266325"/>
            <a:ext cx="673500" cy="1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a:off x="826875" y="3860575"/>
            <a:ext cx="673500" cy="1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3660837" y="3860575"/>
            <a:ext cx="673500" cy="1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a:off x="6468900" y="3860575"/>
            <a:ext cx="673500" cy="1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4" name="Shape 3754"/>
        <p:cNvGrpSpPr/>
        <p:nvPr/>
      </p:nvGrpSpPr>
      <p:grpSpPr>
        <a:xfrm>
          <a:off x="0" y="0"/>
          <a:ext cx="0" cy="0"/>
          <a:chOff x="0" y="0"/>
          <a:chExt cx="0" cy="0"/>
        </a:xfrm>
      </p:grpSpPr>
      <p:grpSp>
        <p:nvGrpSpPr>
          <p:cNvPr id="3755" name="Google Shape;3755;p56"/>
          <p:cNvGrpSpPr/>
          <p:nvPr/>
        </p:nvGrpSpPr>
        <p:grpSpPr>
          <a:xfrm>
            <a:off x="5780153" y="1859606"/>
            <a:ext cx="671400" cy="674856"/>
            <a:chOff x="5780148" y="1859605"/>
            <a:chExt cx="671400" cy="674856"/>
          </a:xfrm>
        </p:grpSpPr>
        <p:sp>
          <p:nvSpPr>
            <p:cNvPr id="3756" name="Google Shape;3756;p5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56"/>
          <p:cNvGrpSpPr/>
          <p:nvPr/>
        </p:nvGrpSpPr>
        <p:grpSpPr>
          <a:xfrm>
            <a:off x="716996" y="971307"/>
            <a:ext cx="845921" cy="690752"/>
            <a:chOff x="732428" y="1198513"/>
            <a:chExt cx="845921" cy="690752"/>
          </a:xfrm>
        </p:grpSpPr>
        <p:grpSp>
          <p:nvGrpSpPr>
            <p:cNvPr id="3761" name="Google Shape;3761;p56"/>
            <p:cNvGrpSpPr/>
            <p:nvPr/>
          </p:nvGrpSpPr>
          <p:grpSpPr>
            <a:xfrm>
              <a:off x="823030" y="1198513"/>
              <a:ext cx="755319" cy="690752"/>
              <a:chOff x="823030" y="1198513"/>
              <a:chExt cx="755319" cy="690752"/>
            </a:xfrm>
          </p:grpSpPr>
          <p:sp>
            <p:nvSpPr>
              <p:cNvPr id="3762" name="Google Shape;3762;p5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56"/>
            <p:cNvGrpSpPr/>
            <p:nvPr/>
          </p:nvGrpSpPr>
          <p:grpSpPr>
            <a:xfrm>
              <a:off x="732428" y="1239937"/>
              <a:ext cx="739912" cy="607886"/>
              <a:chOff x="732428" y="1239937"/>
              <a:chExt cx="739912" cy="607886"/>
            </a:xfrm>
          </p:grpSpPr>
          <p:sp>
            <p:nvSpPr>
              <p:cNvPr id="3765" name="Google Shape;3765;p5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56"/>
            <p:cNvGrpSpPr/>
            <p:nvPr/>
          </p:nvGrpSpPr>
          <p:grpSpPr>
            <a:xfrm>
              <a:off x="732428" y="1277018"/>
              <a:ext cx="702832" cy="533758"/>
              <a:chOff x="732428" y="1277018"/>
              <a:chExt cx="702832" cy="533758"/>
            </a:xfrm>
          </p:grpSpPr>
          <p:sp>
            <p:nvSpPr>
              <p:cNvPr id="3768" name="Google Shape;3768;p5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56"/>
            <p:cNvGrpSpPr/>
            <p:nvPr/>
          </p:nvGrpSpPr>
          <p:grpSpPr>
            <a:xfrm>
              <a:off x="931170" y="1306653"/>
              <a:ext cx="647179" cy="474455"/>
              <a:chOff x="931170" y="1306653"/>
              <a:chExt cx="647179" cy="474455"/>
            </a:xfrm>
          </p:grpSpPr>
          <p:sp>
            <p:nvSpPr>
              <p:cNvPr id="3771" name="Google Shape;3771;p5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3" name="Google Shape;3773;p5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56"/>
          <p:cNvGrpSpPr/>
          <p:nvPr/>
        </p:nvGrpSpPr>
        <p:grpSpPr>
          <a:xfrm>
            <a:off x="3948605" y="971313"/>
            <a:ext cx="634656" cy="699982"/>
            <a:chOff x="5985650" y="2860025"/>
            <a:chExt cx="1396075" cy="1539775"/>
          </a:xfrm>
        </p:grpSpPr>
        <p:sp>
          <p:nvSpPr>
            <p:cNvPr id="3775" name="Google Shape;3775;p5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56"/>
          <p:cNvGrpSpPr/>
          <p:nvPr/>
        </p:nvGrpSpPr>
        <p:grpSpPr>
          <a:xfrm>
            <a:off x="4704254" y="971307"/>
            <a:ext cx="725845" cy="699975"/>
            <a:chOff x="4249973" y="1201875"/>
            <a:chExt cx="1958568" cy="1888762"/>
          </a:xfrm>
        </p:grpSpPr>
        <p:sp>
          <p:nvSpPr>
            <p:cNvPr id="3808" name="Google Shape;3808;p5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9" name="Google Shape;3809;p56"/>
            <p:cNvGrpSpPr/>
            <p:nvPr/>
          </p:nvGrpSpPr>
          <p:grpSpPr>
            <a:xfrm>
              <a:off x="5853086" y="1789142"/>
              <a:ext cx="355454" cy="1048099"/>
              <a:chOff x="5576108" y="2016725"/>
              <a:chExt cx="565200" cy="1666560"/>
            </a:xfrm>
          </p:grpSpPr>
          <p:sp>
            <p:nvSpPr>
              <p:cNvPr id="3810" name="Google Shape;3810;p5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11" name="Google Shape;3811;p5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56"/>
            <p:cNvGrpSpPr/>
            <p:nvPr/>
          </p:nvGrpSpPr>
          <p:grpSpPr>
            <a:xfrm>
              <a:off x="4869455" y="2691676"/>
              <a:ext cx="1013897" cy="398961"/>
              <a:chOff x="4012057" y="3451825"/>
              <a:chExt cx="1612175" cy="634379"/>
            </a:xfrm>
          </p:grpSpPr>
          <p:sp>
            <p:nvSpPr>
              <p:cNvPr id="3813" name="Google Shape;3813;p5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14" name="Google Shape;3814;p5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6"/>
            <p:cNvGrpSpPr/>
            <p:nvPr/>
          </p:nvGrpSpPr>
          <p:grpSpPr>
            <a:xfrm>
              <a:off x="4276937" y="2155961"/>
              <a:ext cx="651965" cy="891358"/>
              <a:chOff x="3069908" y="2599997"/>
              <a:chExt cx="1036675" cy="1417328"/>
            </a:xfrm>
          </p:grpSpPr>
          <p:sp>
            <p:nvSpPr>
              <p:cNvPr id="3816" name="Google Shape;3816;p5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17" name="Google Shape;3817;p5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56"/>
            <p:cNvGrpSpPr/>
            <p:nvPr/>
          </p:nvGrpSpPr>
          <p:grpSpPr>
            <a:xfrm>
              <a:off x="5054918" y="1201875"/>
              <a:ext cx="999548" cy="602711"/>
              <a:chOff x="4306958" y="1082925"/>
              <a:chExt cx="1589359" cy="958358"/>
            </a:xfrm>
          </p:grpSpPr>
          <p:sp>
            <p:nvSpPr>
              <p:cNvPr id="3819" name="Google Shape;3819;p5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20" name="Google Shape;3820;p5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56"/>
            <p:cNvGrpSpPr/>
            <p:nvPr/>
          </p:nvGrpSpPr>
          <p:grpSpPr>
            <a:xfrm>
              <a:off x="4249973" y="1303451"/>
              <a:ext cx="799317" cy="841334"/>
              <a:chOff x="3027033" y="1244439"/>
              <a:chExt cx="1270977" cy="1337786"/>
            </a:xfrm>
          </p:grpSpPr>
          <p:sp>
            <p:nvSpPr>
              <p:cNvPr id="3822" name="Google Shape;3822;p5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23" name="Google Shape;3823;p5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4" name="Google Shape;3824;p56"/>
          <p:cNvGrpSpPr/>
          <p:nvPr/>
        </p:nvGrpSpPr>
        <p:grpSpPr>
          <a:xfrm>
            <a:off x="4057119" y="1858087"/>
            <a:ext cx="750769" cy="683784"/>
            <a:chOff x="4204684" y="2104422"/>
            <a:chExt cx="699822" cy="637382"/>
          </a:xfrm>
        </p:grpSpPr>
        <p:grpSp>
          <p:nvGrpSpPr>
            <p:cNvPr id="3825" name="Google Shape;3825;p56"/>
            <p:cNvGrpSpPr/>
            <p:nvPr/>
          </p:nvGrpSpPr>
          <p:grpSpPr>
            <a:xfrm>
              <a:off x="4204684" y="2430067"/>
              <a:ext cx="342957" cy="311738"/>
              <a:chOff x="4204684" y="2430067"/>
              <a:chExt cx="342957" cy="311738"/>
            </a:xfrm>
          </p:grpSpPr>
          <p:sp>
            <p:nvSpPr>
              <p:cNvPr id="3826" name="Google Shape;3826;p5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56"/>
            <p:cNvGrpSpPr/>
            <p:nvPr/>
          </p:nvGrpSpPr>
          <p:grpSpPr>
            <a:xfrm>
              <a:off x="4561586" y="2430067"/>
              <a:ext cx="342920" cy="311738"/>
              <a:chOff x="4561586" y="2430067"/>
              <a:chExt cx="342920" cy="311738"/>
            </a:xfrm>
          </p:grpSpPr>
          <p:sp>
            <p:nvSpPr>
              <p:cNvPr id="3829" name="Google Shape;3829;p5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56"/>
            <p:cNvGrpSpPr/>
            <p:nvPr/>
          </p:nvGrpSpPr>
          <p:grpSpPr>
            <a:xfrm>
              <a:off x="4561586" y="2104422"/>
              <a:ext cx="342920" cy="311738"/>
              <a:chOff x="4561586" y="2104422"/>
              <a:chExt cx="342920" cy="311738"/>
            </a:xfrm>
          </p:grpSpPr>
          <p:sp>
            <p:nvSpPr>
              <p:cNvPr id="3832" name="Google Shape;3832;p5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56"/>
            <p:cNvGrpSpPr/>
            <p:nvPr/>
          </p:nvGrpSpPr>
          <p:grpSpPr>
            <a:xfrm>
              <a:off x="4204684" y="2104422"/>
              <a:ext cx="342957" cy="311664"/>
              <a:chOff x="4204684" y="2104422"/>
              <a:chExt cx="342957" cy="311664"/>
            </a:xfrm>
          </p:grpSpPr>
          <p:sp>
            <p:nvSpPr>
              <p:cNvPr id="3835" name="Google Shape;3835;p5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7" name="Google Shape;3837;p56"/>
          <p:cNvGrpSpPr/>
          <p:nvPr/>
        </p:nvGrpSpPr>
        <p:grpSpPr>
          <a:xfrm>
            <a:off x="5521552" y="971301"/>
            <a:ext cx="660591" cy="688867"/>
            <a:chOff x="5830645" y="1267368"/>
            <a:chExt cx="530340" cy="553040"/>
          </a:xfrm>
        </p:grpSpPr>
        <p:sp>
          <p:nvSpPr>
            <p:cNvPr id="3838" name="Google Shape;3838;p5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9" name="Google Shape;3839;p56"/>
            <p:cNvGrpSpPr/>
            <p:nvPr/>
          </p:nvGrpSpPr>
          <p:grpSpPr>
            <a:xfrm>
              <a:off x="5830645" y="1267368"/>
              <a:ext cx="259743" cy="269909"/>
              <a:chOff x="5830645" y="1267368"/>
              <a:chExt cx="259743" cy="269909"/>
            </a:xfrm>
          </p:grpSpPr>
          <p:sp>
            <p:nvSpPr>
              <p:cNvPr id="3840" name="Google Shape;3840;p5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56"/>
            <p:cNvGrpSpPr/>
            <p:nvPr/>
          </p:nvGrpSpPr>
          <p:grpSpPr>
            <a:xfrm>
              <a:off x="6101293" y="1267368"/>
              <a:ext cx="259692" cy="269909"/>
              <a:chOff x="6101293" y="1267368"/>
              <a:chExt cx="259692" cy="269909"/>
            </a:xfrm>
          </p:grpSpPr>
          <p:sp>
            <p:nvSpPr>
              <p:cNvPr id="3843" name="Google Shape;3843;p5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56"/>
            <p:cNvGrpSpPr/>
            <p:nvPr/>
          </p:nvGrpSpPr>
          <p:grpSpPr>
            <a:xfrm>
              <a:off x="5830645" y="1550500"/>
              <a:ext cx="259692" cy="269909"/>
              <a:chOff x="5830645" y="1550500"/>
              <a:chExt cx="259692" cy="269909"/>
            </a:xfrm>
          </p:grpSpPr>
          <p:sp>
            <p:nvSpPr>
              <p:cNvPr id="3846" name="Google Shape;3846;p5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56"/>
            <p:cNvGrpSpPr/>
            <p:nvPr/>
          </p:nvGrpSpPr>
          <p:grpSpPr>
            <a:xfrm>
              <a:off x="6101293" y="1550500"/>
              <a:ext cx="259692" cy="269909"/>
              <a:chOff x="6101293" y="1550500"/>
              <a:chExt cx="259692" cy="269909"/>
            </a:xfrm>
          </p:grpSpPr>
          <p:sp>
            <p:nvSpPr>
              <p:cNvPr id="3849" name="Google Shape;3849;p5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1" name="Google Shape;3851;p56"/>
          <p:cNvGrpSpPr/>
          <p:nvPr/>
        </p:nvGrpSpPr>
        <p:grpSpPr>
          <a:xfrm>
            <a:off x="723705" y="1861761"/>
            <a:ext cx="697154" cy="679574"/>
            <a:chOff x="2679875" y="2361475"/>
            <a:chExt cx="780425" cy="760575"/>
          </a:xfrm>
        </p:grpSpPr>
        <p:sp>
          <p:nvSpPr>
            <p:cNvPr id="3852" name="Google Shape;3852;p5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56"/>
          <p:cNvGrpSpPr/>
          <p:nvPr/>
        </p:nvGrpSpPr>
        <p:grpSpPr>
          <a:xfrm>
            <a:off x="3122864" y="971353"/>
            <a:ext cx="735829" cy="684547"/>
            <a:chOff x="3351965" y="1148808"/>
            <a:chExt cx="750770" cy="698375"/>
          </a:xfrm>
        </p:grpSpPr>
        <p:grpSp>
          <p:nvGrpSpPr>
            <p:cNvPr id="3859" name="Google Shape;3859;p56"/>
            <p:cNvGrpSpPr/>
            <p:nvPr/>
          </p:nvGrpSpPr>
          <p:grpSpPr>
            <a:xfrm>
              <a:off x="3586796" y="1148808"/>
              <a:ext cx="294857" cy="286830"/>
              <a:chOff x="3750225" y="1774000"/>
              <a:chExt cx="149575" cy="145525"/>
            </a:xfrm>
          </p:grpSpPr>
          <p:sp>
            <p:nvSpPr>
              <p:cNvPr id="3860" name="Google Shape;3860;p5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6"/>
            <p:cNvGrpSpPr/>
            <p:nvPr/>
          </p:nvGrpSpPr>
          <p:grpSpPr>
            <a:xfrm>
              <a:off x="3779245" y="1375768"/>
              <a:ext cx="323490" cy="286978"/>
              <a:chOff x="3847850" y="1889150"/>
              <a:chExt cx="164100" cy="145600"/>
            </a:xfrm>
          </p:grpSpPr>
          <p:sp>
            <p:nvSpPr>
              <p:cNvPr id="3863" name="Google Shape;3863;p5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56"/>
            <p:cNvGrpSpPr/>
            <p:nvPr/>
          </p:nvGrpSpPr>
          <p:grpSpPr>
            <a:xfrm>
              <a:off x="3351965" y="1330435"/>
              <a:ext cx="295449" cy="285401"/>
              <a:chOff x="3631100" y="1866150"/>
              <a:chExt cx="149875" cy="144800"/>
            </a:xfrm>
          </p:grpSpPr>
          <p:sp>
            <p:nvSpPr>
              <p:cNvPr id="3866" name="Google Shape;3866;p5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56"/>
            <p:cNvGrpSpPr/>
            <p:nvPr/>
          </p:nvGrpSpPr>
          <p:grpSpPr>
            <a:xfrm>
              <a:off x="3548208" y="1560352"/>
              <a:ext cx="294808" cy="286830"/>
              <a:chOff x="3730650" y="1982800"/>
              <a:chExt cx="149550" cy="145525"/>
            </a:xfrm>
          </p:grpSpPr>
          <p:sp>
            <p:nvSpPr>
              <p:cNvPr id="3869" name="Google Shape;3869;p5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1" name="Google Shape;3871;p56"/>
          <p:cNvGrpSpPr/>
          <p:nvPr/>
        </p:nvGrpSpPr>
        <p:grpSpPr>
          <a:xfrm>
            <a:off x="7624517" y="971307"/>
            <a:ext cx="804565" cy="677795"/>
            <a:chOff x="7636443" y="1204988"/>
            <a:chExt cx="804565" cy="677795"/>
          </a:xfrm>
        </p:grpSpPr>
        <p:grpSp>
          <p:nvGrpSpPr>
            <p:cNvPr id="3872" name="Google Shape;3872;p56"/>
            <p:cNvGrpSpPr/>
            <p:nvPr/>
          </p:nvGrpSpPr>
          <p:grpSpPr>
            <a:xfrm>
              <a:off x="7636443" y="1509705"/>
              <a:ext cx="804565" cy="373078"/>
              <a:chOff x="7636443" y="1509705"/>
              <a:chExt cx="804565" cy="373078"/>
            </a:xfrm>
          </p:grpSpPr>
          <p:sp>
            <p:nvSpPr>
              <p:cNvPr id="3873" name="Google Shape;3873;p5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56"/>
            <p:cNvGrpSpPr/>
            <p:nvPr/>
          </p:nvGrpSpPr>
          <p:grpSpPr>
            <a:xfrm>
              <a:off x="7636443" y="1408133"/>
              <a:ext cx="804565" cy="373078"/>
              <a:chOff x="7636443" y="1408133"/>
              <a:chExt cx="804565" cy="373078"/>
            </a:xfrm>
          </p:grpSpPr>
          <p:sp>
            <p:nvSpPr>
              <p:cNvPr id="3876" name="Google Shape;3876;p5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56"/>
            <p:cNvGrpSpPr/>
            <p:nvPr/>
          </p:nvGrpSpPr>
          <p:grpSpPr>
            <a:xfrm>
              <a:off x="7636443" y="1306560"/>
              <a:ext cx="804565" cy="373078"/>
              <a:chOff x="7636443" y="1306560"/>
              <a:chExt cx="804565" cy="373078"/>
            </a:xfrm>
          </p:grpSpPr>
          <p:sp>
            <p:nvSpPr>
              <p:cNvPr id="3879" name="Google Shape;3879;p5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56"/>
            <p:cNvGrpSpPr/>
            <p:nvPr/>
          </p:nvGrpSpPr>
          <p:grpSpPr>
            <a:xfrm>
              <a:off x="7636443" y="1204988"/>
              <a:ext cx="804565" cy="373078"/>
              <a:chOff x="7636443" y="1204988"/>
              <a:chExt cx="804565" cy="373078"/>
            </a:xfrm>
          </p:grpSpPr>
          <p:sp>
            <p:nvSpPr>
              <p:cNvPr id="3882" name="Google Shape;3882;p5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4" name="Google Shape;3884;p56"/>
          <p:cNvGrpSpPr/>
          <p:nvPr/>
        </p:nvGrpSpPr>
        <p:grpSpPr>
          <a:xfrm>
            <a:off x="4963363" y="1878721"/>
            <a:ext cx="661339" cy="661188"/>
            <a:chOff x="3990000" y="975400"/>
            <a:chExt cx="3934200" cy="3933300"/>
          </a:xfrm>
        </p:grpSpPr>
        <p:sp>
          <p:nvSpPr>
            <p:cNvPr id="3885" name="Google Shape;3885;p5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56"/>
          <p:cNvGrpSpPr/>
          <p:nvPr/>
        </p:nvGrpSpPr>
        <p:grpSpPr>
          <a:xfrm>
            <a:off x="6607011" y="1857359"/>
            <a:ext cx="868881" cy="684241"/>
            <a:chOff x="6598259" y="2078634"/>
            <a:chExt cx="868881" cy="684241"/>
          </a:xfrm>
        </p:grpSpPr>
        <p:sp>
          <p:nvSpPr>
            <p:cNvPr id="3890" name="Google Shape;3890;p5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6" name="Google Shape;3896;p56"/>
            <p:cNvGrpSpPr/>
            <p:nvPr/>
          </p:nvGrpSpPr>
          <p:grpSpPr>
            <a:xfrm>
              <a:off x="6808175" y="2078634"/>
              <a:ext cx="452229" cy="684241"/>
              <a:chOff x="6808175" y="2078634"/>
              <a:chExt cx="452229" cy="684241"/>
            </a:xfrm>
          </p:grpSpPr>
          <p:sp>
            <p:nvSpPr>
              <p:cNvPr id="3897" name="Google Shape;3897;p5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3" name="Google Shape;3903;p56"/>
              <p:cNvGrpSpPr/>
              <p:nvPr/>
            </p:nvGrpSpPr>
            <p:grpSpPr>
              <a:xfrm>
                <a:off x="6821586" y="2078634"/>
                <a:ext cx="426871" cy="684241"/>
                <a:chOff x="6821586" y="2078634"/>
                <a:chExt cx="426871" cy="684241"/>
              </a:xfrm>
            </p:grpSpPr>
            <p:grpSp>
              <p:nvGrpSpPr>
                <p:cNvPr id="3904" name="Google Shape;3904;p56"/>
                <p:cNvGrpSpPr/>
                <p:nvPr/>
              </p:nvGrpSpPr>
              <p:grpSpPr>
                <a:xfrm>
                  <a:off x="6821586" y="2078634"/>
                  <a:ext cx="426871" cy="684241"/>
                  <a:chOff x="6821586" y="2078634"/>
                  <a:chExt cx="426871" cy="684241"/>
                </a:xfrm>
              </p:grpSpPr>
              <p:sp>
                <p:nvSpPr>
                  <p:cNvPr id="3905" name="Google Shape;3905;p5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4" name="Google Shape;3924;p5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30" name="Google Shape;3930;p56"/>
          <p:cNvGrpSpPr/>
          <p:nvPr/>
        </p:nvGrpSpPr>
        <p:grpSpPr>
          <a:xfrm>
            <a:off x="716994" y="3531369"/>
            <a:ext cx="1340789" cy="640830"/>
            <a:chOff x="238125" y="1151100"/>
            <a:chExt cx="7139450" cy="3412300"/>
          </a:xfrm>
        </p:grpSpPr>
        <p:sp>
          <p:nvSpPr>
            <p:cNvPr id="3931" name="Google Shape;3931;p5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56"/>
          <p:cNvGrpSpPr/>
          <p:nvPr/>
        </p:nvGrpSpPr>
        <p:grpSpPr>
          <a:xfrm>
            <a:off x="5584217" y="2734650"/>
            <a:ext cx="985357" cy="585764"/>
            <a:chOff x="5145061" y="2881789"/>
            <a:chExt cx="1107641" cy="658458"/>
          </a:xfrm>
        </p:grpSpPr>
        <p:grpSp>
          <p:nvGrpSpPr>
            <p:cNvPr id="3944" name="Google Shape;3944;p56"/>
            <p:cNvGrpSpPr/>
            <p:nvPr/>
          </p:nvGrpSpPr>
          <p:grpSpPr>
            <a:xfrm>
              <a:off x="5722989" y="3244587"/>
              <a:ext cx="529713" cy="295659"/>
              <a:chOff x="5722989" y="3244587"/>
              <a:chExt cx="529713" cy="295659"/>
            </a:xfrm>
          </p:grpSpPr>
          <p:sp>
            <p:nvSpPr>
              <p:cNvPr id="3945" name="Google Shape;3945;p5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46" name="Google Shape;3946;p5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47" name="Google Shape;3947;p56"/>
            <p:cNvGrpSpPr/>
            <p:nvPr/>
          </p:nvGrpSpPr>
          <p:grpSpPr>
            <a:xfrm>
              <a:off x="5145061" y="3244587"/>
              <a:ext cx="536807" cy="295659"/>
              <a:chOff x="5145061" y="3244587"/>
              <a:chExt cx="536807" cy="295659"/>
            </a:xfrm>
          </p:grpSpPr>
          <p:sp>
            <p:nvSpPr>
              <p:cNvPr id="3948" name="Google Shape;3948;p5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49" name="Google Shape;3949;p5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50" name="Google Shape;3950;p56"/>
            <p:cNvGrpSpPr/>
            <p:nvPr/>
          </p:nvGrpSpPr>
          <p:grpSpPr>
            <a:xfrm>
              <a:off x="5341327" y="2898245"/>
              <a:ext cx="532309" cy="614891"/>
              <a:chOff x="5341327" y="2898245"/>
              <a:chExt cx="532309" cy="614891"/>
            </a:xfrm>
          </p:grpSpPr>
          <p:sp>
            <p:nvSpPr>
              <p:cNvPr id="3951" name="Google Shape;3951;p5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52" name="Google Shape;3952;p5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53" name="Google Shape;3953;p56"/>
            <p:cNvGrpSpPr/>
            <p:nvPr/>
          </p:nvGrpSpPr>
          <p:grpSpPr>
            <a:xfrm>
              <a:off x="5532290" y="2881789"/>
              <a:ext cx="620516" cy="305456"/>
              <a:chOff x="5532290" y="2881789"/>
              <a:chExt cx="620516" cy="305456"/>
            </a:xfrm>
          </p:grpSpPr>
          <p:sp>
            <p:nvSpPr>
              <p:cNvPr id="3954" name="Google Shape;3954;p5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55" name="Google Shape;3955;p5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956" name="Google Shape;3956;p56"/>
          <p:cNvGrpSpPr/>
          <p:nvPr/>
        </p:nvGrpSpPr>
        <p:grpSpPr>
          <a:xfrm>
            <a:off x="8163140" y="3526708"/>
            <a:ext cx="269068" cy="645491"/>
            <a:chOff x="7026852" y="3311869"/>
            <a:chExt cx="434331" cy="1041954"/>
          </a:xfrm>
        </p:grpSpPr>
        <p:sp>
          <p:nvSpPr>
            <p:cNvPr id="3957" name="Google Shape;3957;p5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6"/>
          <p:cNvGrpSpPr/>
          <p:nvPr/>
        </p:nvGrpSpPr>
        <p:grpSpPr>
          <a:xfrm>
            <a:off x="6179721" y="3565945"/>
            <a:ext cx="293882" cy="293836"/>
            <a:chOff x="4873519" y="3311869"/>
            <a:chExt cx="499374" cy="499296"/>
          </a:xfrm>
        </p:grpSpPr>
        <p:sp>
          <p:nvSpPr>
            <p:cNvPr id="3961" name="Google Shape;3961;p5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56"/>
          <p:cNvGrpSpPr/>
          <p:nvPr/>
        </p:nvGrpSpPr>
        <p:grpSpPr>
          <a:xfrm>
            <a:off x="6179721" y="3878317"/>
            <a:ext cx="293882" cy="293882"/>
            <a:chOff x="4873519" y="3875839"/>
            <a:chExt cx="499374" cy="499374"/>
          </a:xfrm>
        </p:grpSpPr>
        <p:sp>
          <p:nvSpPr>
            <p:cNvPr id="3964" name="Google Shape;3964;p5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56"/>
          <p:cNvGrpSpPr/>
          <p:nvPr/>
        </p:nvGrpSpPr>
        <p:grpSpPr>
          <a:xfrm>
            <a:off x="2410248" y="1850269"/>
            <a:ext cx="698104" cy="698208"/>
            <a:chOff x="2565073" y="2075876"/>
            <a:chExt cx="672482" cy="672518"/>
          </a:xfrm>
        </p:grpSpPr>
        <p:sp>
          <p:nvSpPr>
            <p:cNvPr id="3967" name="Google Shape;3967;p5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56"/>
          <p:cNvGrpSpPr/>
          <p:nvPr/>
        </p:nvGrpSpPr>
        <p:grpSpPr>
          <a:xfrm>
            <a:off x="5633660" y="3534870"/>
            <a:ext cx="438354" cy="637329"/>
            <a:chOff x="1697726" y="3244179"/>
            <a:chExt cx="788124" cy="1146069"/>
          </a:xfrm>
        </p:grpSpPr>
        <p:sp>
          <p:nvSpPr>
            <p:cNvPr id="3974" name="Google Shape;3974;p5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6" name="Google Shape;3976;p56"/>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7" name="Google Shape;3977;p56"/>
          <p:cNvGrpSpPr/>
          <p:nvPr/>
        </p:nvGrpSpPr>
        <p:grpSpPr>
          <a:xfrm>
            <a:off x="7634874" y="1863232"/>
            <a:ext cx="799565" cy="670282"/>
            <a:chOff x="7617850" y="2063282"/>
            <a:chExt cx="799565" cy="670282"/>
          </a:xfrm>
        </p:grpSpPr>
        <p:cxnSp>
          <p:nvCxnSpPr>
            <p:cNvPr id="3978" name="Google Shape;3978;p5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79" name="Google Shape;3979;p5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80" name="Google Shape;3980;p5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81" name="Google Shape;3981;p5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82" name="Google Shape;3982;p5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3983" name="Google Shape;3983;p5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3984" name="Google Shape;3984;p56"/>
            <p:cNvGrpSpPr/>
            <p:nvPr/>
          </p:nvGrpSpPr>
          <p:grpSpPr>
            <a:xfrm>
              <a:off x="7734309" y="2063282"/>
              <a:ext cx="570957" cy="620095"/>
              <a:chOff x="7734309" y="2063282"/>
              <a:chExt cx="570957" cy="620095"/>
            </a:xfrm>
          </p:grpSpPr>
          <p:grpSp>
            <p:nvGrpSpPr>
              <p:cNvPr id="3985" name="Google Shape;3985;p56"/>
              <p:cNvGrpSpPr/>
              <p:nvPr/>
            </p:nvGrpSpPr>
            <p:grpSpPr>
              <a:xfrm>
                <a:off x="8031573" y="2063282"/>
                <a:ext cx="273693" cy="620095"/>
                <a:chOff x="8031573" y="2063282"/>
                <a:chExt cx="273693" cy="620095"/>
              </a:xfrm>
            </p:grpSpPr>
            <p:sp>
              <p:nvSpPr>
                <p:cNvPr id="3986" name="Google Shape;3986;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56"/>
              <p:cNvGrpSpPr/>
              <p:nvPr/>
            </p:nvGrpSpPr>
            <p:grpSpPr>
              <a:xfrm flipH="1">
                <a:off x="7734309" y="2063282"/>
                <a:ext cx="273693" cy="620095"/>
                <a:chOff x="8031573" y="2063282"/>
                <a:chExt cx="273693" cy="620095"/>
              </a:xfrm>
            </p:grpSpPr>
            <p:sp>
              <p:nvSpPr>
                <p:cNvPr id="3991" name="Google Shape;3991;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95" name="Google Shape;3995;p56"/>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6"/>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7" name="Google Shape;3997;p56"/>
          <p:cNvGrpSpPr/>
          <p:nvPr/>
        </p:nvGrpSpPr>
        <p:grpSpPr>
          <a:xfrm>
            <a:off x="7821480" y="2716716"/>
            <a:ext cx="602567" cy="601884"/>
            <a:chOff x="1186975" y="238125"/>
            <a:chExt cx="5244275" cy="5238325"/>
          </a:xfrm>
        </p:grpSpPr>
        <p:sp>
          <p:nvSpPr>
            <p:cNvPr id="3998" name="Google Shape;3998;p5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56"/>
          <p:cNvGrpSpPr/>
          <p:nvPr/>
        </p:nvGrpSpPr>
        <p:grpSpPr>
          <a:xfrm>
            <a:off x="3264218" y="1856199"/>
            <a:ext cx="651848" cy="687338"/>
            <a:chOff x="3400515" y="2056248"/>
            <a:chExt cx="698134" cy="735987"/>
          </a:xfrm>
        </p:grpSpPr>
        <p:grpSp>
          <p:nvGrpSpPr>
            <p:cNvPr id="4003" name="Google Shape;4003;p56"/>
            <p:cNvGrpSpPr/>
            <p:nvPr/>
          </p:nvGrpSpPr>
          <p:grpSpPr>
            <a:xfrm>
              <a:off x="3400515" y="2283913"/>
              <a:ext cx="312919" cy="219900"/>
              <a:chOff x="3400515" y="2283913"/>
              <a:chExt cx="312919" cy="219900"/>
            </a:xfrm>
          </p:grpSpPr>
          <p:sp>
            <p:nvSpPr>
              <p:cNvPr id="4004" name="Google Shape;4004;p5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05" name="Google Shape;4005;p5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06" name="Google Shape;4006;p56"/>
            <p:cNvGrpSpPr/>
            <p:nvPr/>
          </p:nvGrpSpPr>
          <p:grpSpPr>
            <a:xfrm>
              <a:off x="3547823" y="2461089"/>
              <a:ext cx="219900" cy="331146"/>
              <a:chOff x="3547823" y="2461089"/>
              <a:chExt cx="219900" cy="331146"/>
            </a:xfrm>
          </p:grpSpPr>
          <p:sp>
            <p:nvSpPr>
              <p:cNvPr id="4007" name="Google Shape;4007;p5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08" name="Google Shape;4008;p5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009" name="Google Shape;4009;p56"/>
            <p:cNvGrpSpPr/>
            <p:nvPr/>
          </p:nvGrpSpPr>
          <p:grpSpPr>
            <a:xfrm>
              <a:off x="3734138" y="2461089"/>
              <a:ext cx="219900" cy="331146"/>
              <a:chOff x="3734138" y="2461089"/>
              <a:chExt cx="219900" cy="331146"/>
            </a:xfrm>
          </p:grpSpPr>
          <p:sp>
            <p:nvSpPr>
              <p:cNvPr id="4010" name="Google Shape;4010;p5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11" name="Google Shape;4011;p5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012" name="Google Shape;4012;p56"/>
            <p:cNvGrpSpPr/>
            <p:nvPr/>
          </p:nvGrpSpPr>
          <p:grpSpPr>
            <a:xfrm>
              <a:off x="3787560" y="2281742"/>
              <a:ext cx="311089" cy="219900"/>
              <a:chOff x="3787560" y="2281742"/>
              <a:chExt cx="311089" cy="219900"/>
            </a:xfrm>
          </p:grpSpPr>
          <p:sp>
            <p:nvSpPr>
              <p:cNvPr id="4013" name="Google Shape;4013;p5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14" name="Google Shape;4014;p5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015" name="Google Shape;4015;p56"/>
            <p:cNvGrpSpPr/>
            <p:nvPr/>
          </p:nvGrpSpPr>
          <p:grpSpPr>
            <a:xfrm>
              <a:off x="3637290" y="2056248"/>
              <a:ext cx="219900" cy="330736"/>
              <a:chOff x="3637290" y="2056248"/>
              <a:chExt cx="219900" cy="330736"/>
            </a:xfrm>
          </p:grpSpPr>
          <p:sp>
            <p:nvSpPr>
              <p:cNvPr id="4016" name="Google Shape;4016;p5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017" name="Google Shape;4017;p5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018" name="Google Shape;4018;p56"/>
          <p:cNvGrpSpPr/>
          <p:nvPr/>
        </p:nvGrpSpPr>
        <p:grpSpPr>
          <a:xfrm>
            <a:off x="2555923" y="2726206"/>
            <a:ext cx="1268144" cy="592394"/>
            <a:chOff x="238125" y="1188750"/>
            <a:chExt cx="7140450" cy="3335550"/>
          </a:xfrm>
        </p:grpSpPr>
        <p:sp>
          <p:nvSpPr>
            <p:cNvPr id="4019" name="Google Shape;4019;p5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56"/>
          <p:cNvGrpSpPr/>
          <p:nvPr/>
        </p:nvGrpSpPr>
        <p:grpSpPr>
          <a:xfrm>
            <a:off x="6663824" y="2728360"/>
            <a:ext cx="1053944" cy="590147"/>
            <a:chOff x="238125" y="1335475"/>
            <a:chExt cx="5418735" cy="3034175"/>
          </a:xfrm>
        </p:grpSpPr>
        <p:sp>
          <p:nvSpPr>
            <p:cNvPr id="4025" name="Google Shape;4025;p5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56"/>
          <p:cNvGrpSpPr/>
          <p:nvPr/>
        </p:nvGrpSpPr>
        <p:grpSpPr>
          <a:xfrm>
            <a:off x="4094633" y="3533260"/>
            <a:ext cx="1268207" cy="638939"/>
            <a:chOff x="3967651" y="3645904"/>
            <a:chExt cx="1479304" cy="745292"/>
          </a:xfrm>
        </p:grpSpPr>
        <p:grpSp>
          <p:nvGrpSpPr>
            <p:cNvPr id="4029" name="Google Shape;4029;p56"/>
            <p:cNvGrpSpPr/>
            <p:nvPr/>
          </p:nvGrpSpPr>
          <p:grpSpPr>
            <a:xfrm>
              <a:off x="3967651" y="4009026"/>
              <a:ext cx="1479304" cy="382170"/>
              <a:chOff x="3967651" y="4009026"/>
              <a:chExt cx="1479304" cy="382170"/>
            </a:xfrm>
          </p:grpSpPr>
          <p:grpSp>
            <p:nvGrpSpPr>
              <p:cNvPr id="4030" name="Google Shape;4030;p56"/>
              <p:cNvGrpSpPr/>
              <p:nvPr/>
            </p:nvGrpSpPr>
            <p:grpSpPr>
              <a:xfrm>
                <a:off x="4892216" y="4195630"/>
                <a:ext cx="554739" cy="195566"/>
                <a:chOff x="3604375" y="4892160"/>
                <a:chExt cx="1651500" cy="582215"/>
              </a:xfrm>
            </p:grpSpPr>
            <p:sp>
              <p:nvSpPr>
                <p:cNvPr id="4031" name="Google Shape;4031;p5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56"/>
              <p:cNvGrpSpPr/>
              <p:nvPr/>
            </p:nvGrpSpPr>
            <p:grpSpPr>
              <a:xfrm>
                <a:off x="3967651" y="4146303"/>
                <a:ext cx="579402" cy="244893"/>
                <a:chOff x="851875" y="4745310"/>
                <a:chExt cx="1724925" cy="729065"/>
              </a:xfrm>
            </p:grpSpPr>
            <p:sp>
              <p:nvSpPr>
                <p:cNvPr id="4034" name="Google Shape;4034;p5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56"/>
              <p:cNvGrpSpPr/>
              <p:nvPr/>
            </p:nvGrpSpPr>
            <p:grpSpPr>
              <a:xfrm>
                <a:off x="4460753" y="4009026"/>
                <a:ext cx="493110" cy="382170"/>
                <a:chOff x="2319875" y="4336625"/>
                <a:chExt cx="1468025" cy="1137750"/>
              </a:xfrm>
            </p:grpSpPr>
            <p:sp>
              <p:nvSpPr>
                <p:cNvPr id="4037" name="Google Shape;4037;p5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9" name="Google Shape;4039;p56"/>
            <p:cNvGrpSpPr/>
            <p:nvPr/>
          </p:nvGrpSpPr>
          <p:grpSpPr>
            <a:xfrm>
              <a:off x="4479443" y="3645904"/>
              <a:ext cx="455965" cy="388789"/>
              <a:chOff x="2957425" y="238100"/>
              <a:chExt cx="1910200" cy="1628775"/>
            </a:xfrm>
          </p:grpSpPr>
          <p:sp>
            <p:nvSpPr>
              <p:cNvPr id="4040" name="Google Shape;4040;p5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0" name="Google Shape;4050;p56"/>
          <p:cNvGrpSpPr/>
          <p:nvPr/>
        </p:nvGrpSpPr>
        <p:grpSpPr>
          <a:xfrm>
            <a:off x="2480746" y="3534460"/>
            <a:ext cx="1243128" cy="637739"/>
            <a:chOff x="2496310" y="3693351"/>
            <a:chExt cx="1342906" cy="688926"/>
          </a:xfrm>
        </p:grpSpPr>
        <p:grpSp>
          <p:nvGrpSpPr>
            <p:cNvPr id="4051" name="Google Shape;4051;p56"/>
            <p:cNvGrpSpPr/>
            <p:nvPr/>
          </p:nvGrpSpPr>
          <p:grpSpPr>
            <a:xfrm>
              <a:off x="2496310" y="3693351"/>
              <a:ext cx="1342906" cy="688875"/>
              <a:chOff x="2496310" y="3693351"/>
              <a:chExt cx="1342906" cy="688875"/>
            </a:xfrm>
          </p:grpSpPr>
          <p:sp>
            <p:nvSpPr>
              <p:cNvPr id="4052" name="Google Shape;4052;p5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8" name="Google Shape;4058;p56"/>
              <p:cNvCxnSpPr>
                <a:stCxn id="405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059" name="Google Shape;4059;p56"/>
              <p:cNvCxnSpPr>
                <a:stCxn id="405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060" name="Google Shape;4060;p56"/>
              <p:cNvCxnSpPr>
                <a:stCxn id="405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061" name="Google Shape;4061;p56"/>
              <p:cNvCxnSpPr>
                <a:stCxn id="405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062" name="Google Shape;4062;p56"/>
              <p:cNvCxnSpPr>
                <a:stCxn id="405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063" name="Google Shape;4063;p56"/>
            <p:cNvGrpSpPr/>
            <p:nvPr/>
          </p:nvGrpSpPr>
          <p:grpSpPr>
            <a:xfrm>
              <a:off x="2675275" y="3930557"/>
              <a:ext cx="1003306" cy="451719"/>
              <a:chOff x="2675275" y="4174282"/>
              <a:chExt cx="1003306" cy="451719"/>
            </a:xfrm>
          </p:grpSpPr>
          <p:sp>
            <p:nvSpPr>
              <p:cNvPr id="4064" name="Google Shape;4064;p5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7" name="Google Shape;4067;p56"/>
          <p:cNvGrpSpPr/>
          <p:nvPr/>
        </p:nvGrpSpPr>
        <p:grpSpPr>
          <a:xfrm>
            <a:off x="1654417" y="971307"/>
            <a:ext cx="574511" cy="874709"/>
            <a:chOff x="1715404" y="1112080"/>
            <a:chExt cx="642270" cy="977984"/>
          </a:xfrm>
        </p:grpSpPr>
        <p:grpSp>
          <p:nvGrpSpPr>
            <p:cNvPr id="4068" name="Google Shape;4068;p56"/>
            <p:cNvGrpSpPr/>
            <p:nvPr/>
          </p:nvGrpSpPr>
          <p:grpSpPr>
            <a:xfrm>
              <a:off x="1715404" y="1112080"/>
              <a:ext cx="642270" cy="977984"/>
              <a:chOff x="1715404" y="1112080"/>
              <a:chExt cx="642270" cy="977984"/>
            </a:xfrm>
          </p:grpSpPr>
          <p:sp>
            <p:nvSpPr>
              <p:cNvPr id="4069" name="Google Shape;4069;p5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56"/>
            <p:cNvGrpSpPr/>
            <p:nvPr/>
          </p:nvGrpSpPr>
          <p:grpSpPr>
            <a:xfrm>
              <a:off x="1768927" y="1165603"/>
              <a:ext cx="535225" cy="851367"/>
              <a:chOff x="1768927" y="1165603"/>
              <a:chExt cx="535225" cy="851367"/>
            </a:xfrm>
          </p:grpSpPr>
          <p:sp>
            <p:nvSpPr>
              <p:cNvPr id="4072" name="Google Shape;4072;p5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56"/>
            <p:cNvGrpSpPr/>
            <p:nvPr/>
          </p:nvGrpSpPr>
          <p:grpSpPr>
            <a:xfrm>
              <a:off x="1822449" y="1219125"/>
              <a:ext cx="428180" cy="718859"/>
              <a:chOff x="1822449" y="1219125"/>
              <a:chExt cx="428180" cy="718859"/>
            </a:xfrm>
          </p:grpSpPr>
          <p:sp>
            <p:nvSpPr>
              <p:cNvPr id="4075" name="Google Shape;4075;p5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56"/>
            <p:cNvGrpSpPr/>
            <p:nvPr/>
          </p:nvGrpSpPr>
          <p:grpSpPr>
            <a:xfrm>
              <a:off x="1875972" y="1272648"/>
              <a:ext cx="321135" cy="586939"/>
              <a:chOff x="1875972" y="1272648"/>
              <a:chExt cx="321135" cy="586939"/>
            </a:xfrm>
          </p:grpSpPr>
          <p:sp>
            <p:nvSpPr>
              <p:cNvPr id="4078" name="Google Shape;4078;p5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0" name="Google Shape;4080;p56"/>
          <p:cNvGrpSpPr/>
          <p:nvPr/>
        </p:nvGrpSpPr>
        <p:grpSpPr>
          <a:xfrm>
            <a:off x="7761578" y="3528028"/>
            <a:ext cx="293855" cy="644170"/>
            <a:chOff x="241025" y="3151575"/>
            <a:chExt cx="293855" cy="644170"/>
          </a:xfrm>
        </p:grpSpPr>
        <p:sp>
          <p:nvSpPr>
            <p:cNvPr id="4081" name="Google Shape;4081;p5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56"/>
          <p:cNvGrpSpPr/>
          <p:nvPr/>
        </p:nvGrpSpPr>
        <p:grpSpPr>
          <a:xfrm>
            <a:off x="709562" y="2728028"/>
            <a:ext cx="1779649" cy="591620"/>
            <a:chOff x="246070" y="1983375"/>
            <a:chExt cx="1855347" cy="616849"/>
          </a:xfrm>
        </p:grpSpPr>
        <p:sp>
          <p:nvSpPr>
            <p:cNvPr id="4084" name="Google Shape;4084;p5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56"/>
          <p:cNvGrpSpPr/>
          <p:nvPr/>
        </p:nvGrpSpPr>
        <p:grpSpPr>
          <a:xfrm>
            <a:off x="2320428" y="971307"/>
            <a:ext cx="711055" cy="745993"/>
            <a:chOff x="2496269" y="1171698"/>
            <a:chExt cx="761953" cy="799392"/>
          </a:xfrm>
        </p:grpSpPr>
        <p:grpSp>
          <p:nvGrpSpPr>
            <p:cNvPr id="4094" name="Google Shape;4094;p56"/>
            <p:cNvGrpSpPr/>
            <p:nvPr/>
          </p:nvGrpSpPr>
          <p:grpSpPr>
            <a:xfrm>
              <a:off x="2496269" y="1171698"/>
              <a:ext cx="761953" cy="723022"/>
              <a:chOff x="2496269" y="1171698"/>
              <a:chExt cx="761953" cy="723022"/>
            </a:xfrm>
          </p:grpSpPr>
          <p:sp>
            <p:nvSpPr>
              <p:cNvPr id="4095" name="Google Shape;4095;p5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7" name="Google Shape;4097;p56"/>
              <p:cNvGrpSpPr/>
              <p:nvPr/>
            </p:nvGrpSpPr>
            <p:grpSpPr>
              <a:xfrm>
                <a:off x="2496269" y="1171698"/>
                <a:ext cx="761953" cy="723022"/>
                <a:chOff x="2496269" y="1120652"/>
                <a:chExt cx="761953" cy="723022"/>
              </a:xfrm>
            </p:grpSpPr>
            <p:grpSp>
              <p:nvGrpSpPr>
                <p:cNvPr id="4098" name="Google Shape;4098;p56"/>
                <p:cNvGrpSpPr/>
                <p:nvPr/>
              </p:nvGrpSpPr>
              <p:grpSpPr>
                <a:xfrm>
                  <a:off x="2496269" y="1120652"/>
                  <a:ext cx="761953" cy="723022"/>
                  <a:chOff x="2496269" y="1120652"/>
                  <a:chExt cx="761953" cy="723022"/>
                </a:xfrm>
              </p:grpSpPr>
              <p:grpSp>
                <p:nvGrpSpPr>
                  <p:cNvPr id="4099" name="Google Shape;4099;p56"/>
                  <p:cNvGrpSpPr/>
                  <p:nvPr/>
                </p:nvGrpSpPr>
                <p:grpSpPr>
                  <a:xfrm>
                    <a:off x="2496269" y="1304589"/>
                    <a:ext cx="407089" cy="305057"/>
                    <a:chOff x="2496269" y="1304589"/>
                    <a:chExt cx="407089" cy="305057"/>
                  </a:xfrm>
                </p:grpSpPr>
                <p:sp>
                  <p:nvSpPr>
                    <p:cNvPr id="4100" name="Google Shape;4100;p5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56"/>
                  <p:cNvGrpSpPr/>
                  <p:nvPr/>
                </p:nvGrpSpPr>
                <p:grpSpPr>
                  <a:xfrm>
                    <a:off x="2586468" y="1493376"/>
                    <a:ext cx="358850" cy="349656"/>
                    <a:chOff x="2586468" y="1493376"/>
                    <a:chExt cx="358850" cy="349656"/>
                  </a:xfrm>
                </p:grpSpPr>
                <p:sp>
                  <p:nvSpPr>
                    <p:cNvPr id="4103" name="Google Shape;4103;p5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56"/>
                  <p:cNvGrpSpPr/>
                  <p:nvPr/>
                </p:nvGrpSpPr>
                <p:grpSpPr>
                  <a:xfrm>
                    <a:off x="2807939" y="1494024"/>
                    <a:ext cx="358857" cy="349650"/>
                    <a:chOff x="2807939" y="1494024"/>
                    <a:chExt cx="358857" cy="349650"/>
                  </a:xfrm>
                </p:grpSpPr>
                <p:sp>
                  <p:nvSpPr>
                    <p:cNvPr id="4106" name="Google Shape;4106;p5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56"/>
                  <p:cNvGrpSpPr/>
                  <p:nvPr/>
                </p:nvGrpSpPr>
                <p:grpSpPr>
                  <a:xfrm>
                    <a:off x="2851133" y="1305635"/>
                    <a:ext cx="407089" cy="305057"/>
                    <a:chOff x="2851133" y="1305635"/>
                    <a:chExt cx="407089" cy="305057"/>
                  </a:xfrm>
                </p:grpSpPr>
                <p:sp>
                  <p:nvSpPr>
                    <p:cNvPr id="4109" name="Google Shape;4109;p5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56"/>
                  <p:cNvGrpSpPr/>
                  <p:nvPr/>
                </p:nvGrpSpPr>
                <p:grpSpPr>
                  <a:xfrm>
                    <a:off x="2727495" y="1120652"/>
                    <a:ext cx="300271" cy="396358"/>
                    <a:chOff x="2727495" y="1120652"/>
                    <a:chExt cx="300271" cy="396358"/>
                  </a:xfrm>
                </p:grpSpPr>
                <p:sp>
                  <p:nvSpPr>
                    <p:cNvPr id="4112" name="Google Shape;4112;p5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4" name="Google Shape;4114;p56"/>
                <p:cNvGrpSpPr/>
                <p:nvPr/>
              </p:nvGrpSpPr>
              <p:grpSpPr>
                <a:xfrm>
                  <a:off x="2722305" y="1350460"/>
                  <a:ext cx="308357" cy="308344"/>
                  <a:chOff x="2722305" y="1350460"/>
                  <a:chExt cx="308357" cy="308344"/>
                </a:xfrm>
              </p:grpSpPr>
              <p:sp>
                <p:nvSpPr>
                  <p:cNvPr id="4115" name="Google Shape;4115;p5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6" name="Google Shape;4116;p56"/>
                  <p:cNvGrpSpPr/>
                  <p:nvPr/>
                </p:nvGrpSpPr>
                <p:grpSpPr>
                  <a:xfrm>
                    <a:off x="2725064" y="1364529"/>
                    <a:ext cx="297954" cy="280182"/>
                    <a:chOff x="2725064" y="1364529"/>
                    <a:chExt cx="297954" cy="280182"/>
                  </a:xfrm>
                </p:grpSpPr>
                <p:sp>
                  <p:nvSpPr>
                    <p:cNvPr id="4117" name="Google Shape;4117;p5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22" name="Google Shape;4122;p5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56"/>
          <p:cNvGrpSpPr/>
          <p:nvPr/>
        </p:nvGrpSpPr>
        <p:grpSpPr>
          <a:xfrm>
            <a:off x="3909129" y="2727412"/>
            <a:ext cx="1569144" cy="591015"/>
            <a:chOff x="3820100" y="3023049"/>
            <a:chExt cx="1303926" cy="491162"/>
          </a:xfrm>
        </p:grpSpPr>
        <p:grpSp>
          <p:nvGrpSpPr>
            <p:cNvPr id="4128" name="Google Shape;4128;p56"/>
            <p:cNvGrpSpPr/>
            <p:nvPr/>
          </p:nvGrpSpPr>
          <p:grpSpPr>
            <a:xfrm>
              <a:off x="3820100" y="3023072"/>
              <a:ext cx="1303926" cy="491139"/>
              <a:chOff x="3820100" y="3023072"/>
              <a:chExt cx="1303926" cy="491139"/>
            </a:xfrm>
          </p:grpSpPr>
          <p:sp>
            <p:nvSpPr>
              <p:cNvPr id="4129" name="Google Shape;4129;p5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56"/>
            <p:cNvGrpSpPr/>
            <p:nvPr/>
          </p:nvGrpSpPr>
          <p:grpSpPr>
            <a:xfrm>
              <a:off x="4132439" y="3023645"/>
              <a:ext cx="393633" cy="177096"/>
              <a:chOff x="4132439" y="3023645"/>
              <a:chExt cx="393633" cy="177096"/>
            </a:xfrm>
          </p:grpSpPr>
          <p:sp>
            <p:nvSpPr>
              <p:cNvPr id="4132" name="Google Shape;4132;p5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56"/>
            <p:cNvGrpSpPr/>
            <p:nvPr/>
          </p:nvGrpSpPr>
          <p:grpSpPr>
            <a:xfrm>
              <a:off x="3921811" y="3023049"/>
              <a:ext cx="1002397" cy="388943"/>
              <a:chOff x="3921811" y="3023049"/>
              <a:chExt cx="1002397" cy="388943"/>
            </a:xfrm>
          </p:grpSpPr>
          <p:sp>
            <p:nvSpPr>
              <p:cNvPr id="4135" name="Google Shape;4135;p5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56"/>
            <p:cNvGrpSpPr/>
            <p:nvPr/>
          </p:nvGrpSpPr>
          <p:grpSpPr>
            <a:xfrm>
              <a:off x="4023645" y="3023049"/>
              <a:ext cx="683032" cy="286722"/>
              <a:chOff x="4023645" y="3023049"/>
              <a:chExt cx="683032" cy="286722"/>
            </a:xfrm>
          </p:grpSpPr>
          <p:sp>
            <p:nvSpPr>
              <p:cNvPr id="4138" name="Google Shape;4138;p5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0" name="Google Shape;4140;p56"/>
          <p:cNvGrpSpPr/>
          <p:nvPr/>
        </p:nvGrpSpPr>
        <p:grpSpPr>
          <a:xfrm>
            <a:off x="1541251" y="1854258"/>
            <a:ext cx="713522" cy="688025"/>
            <a:chOff x="1706078" y="2092648"/>
            <a:chExt cx="660913" cy="637296"/>
          </a:xfrm>
        </p:grpSpPr>
        <p:sp>
          <p:nvSpPr>
            <p:cNvPr id="4141" name="Google Shape;4141;p5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2" name="Google Shape;4142;p56"/>
            <p:cNvGrpSpPr/>
            <p:nvPr/>
          </p:nvGrpSpPr>
          <p:grpSpPr>
            <a:xfrm>
              <a:off x="1706078" y="2092648"/>
              <a:ext cx="660913" cy="575241"/>
              <a:chOff x="1706078" y="2092648"/>
              <a:chExt cx="660913" cy="575241"/>
            </a:xfrm>
          </p:grpSpPr>
          <p:sp>
            <p:nvSpPr>
              <p:cNvPr id="4143" name="Google Shape;4143;p5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6" name="Google Shape;4146;p56"/>
          <p:cNvGrpSpPr/>
          <p:nvPr/>
        </p:nvGrpSpPr>
        <p:grpSpPr>
          <a:xfrm>
            <a:off x="6303109" y="971806"/>
            <a:ext cx="1317459" cy="684168"/>
            <a:chOff x="238125" y="999450"/>
            <a:chExt cx="7140700" cy="3708225"/>
          </a:xfrm>
        </p:grpSpPr>
        <p:sp>
          <p:nvSpPr>
            <p:cNvPr id="4147" name="Google Shape;4147;p5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9" name="Shape 4159"/>
        <p:cNvGrpSpPr/>
        <p:nvPr/>
      </p:nvGrpSpPr>
      <p:grpSpPr>
        <a:xfrm>
          <a:off x="0" y="0"/>
          <a:ext cx="0" cy="0"/>
          <a:chOff x="0" y="0"/>
          <a:chExt cx="0" cy="0"/>
        </a:xfrm>
      </p:grpSpPr>
      <p:grpSp>
        <p:nvGrpSpPr>
          <p:cNvPr id="4160" name="Google Shape;4160;p57"/>
          <p:cNvGrpSpPr/>
          <p:nvPr/>
        </p:nvGrpSpPr>
        <p:grpSpPr>
          <a:xfrm>
            <a:off x="717027" y="967622"/>
            <a:ext cx="1636117" cy="1526144"/>
            <a:chOff x="729238" y="1179665"/>
            <a:chExt cx="1636117" cy="1526144"/>
          </a:xfrm>
        </p:grpSpPr>
        <p:grpSp>
          <p:nvGrpSpPr>
            <p:cNvPr id="4161" name="Google Shape;4161;p57"/>
            <p:cNvGrpSpPr/>
            <p:nvPr/>
          </p:nvGrpSpPr>
          <p:grpSpPr>
            <a:xfrm>
              <a:off x="729238" y="1179665"/>
              <a:ext cx="80700" cy="1526144"/>
              <a:chOff x="729238" y="1179665"/>
              <a:chExt cx="80700" cy="1526144"/>
            </a:xfrm>
          </p:grpSpPr>
          <p:sp>
            <p:nvSpPr>
              <p:cNvPr id="4162" name="Google Shape;4162;p5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57"/>
            <p:cNvGrpSpPr/>
            <p:nvPr/>
          </p:nvGrpSpPr>
          <p:grpSpPr>
            <a:xfrm>
              <a:off x="903098" y="1179665"/>
              <a:ext cx="80700" cy="1526144"/>
              <a:chOff x="903098" y="1179665"/>
              <a:chExt cx="80700" cy="1526144"/>
            </a:xfrm>
          </p:grpSpPr>
          <p:sp>
            <p:nvSpPr>
              <p:cNvPr id="4173" name="Google Shape;4173;p5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57"/>
            <p:cNvGrpSpPr/>
            <p:nvPr/>
          </p:nvGrpSpPr>
          <p:grpSpPr>
            <a:xfrm>
              <a:off x="1076958" y="1179665"/>
              <a:ext cx="80700" cy="1526144"/>
              <a:chOff x="1076958" y="1179665"/>
              <a:chExt cx="80700" cy="1526144"/>
            </a:xfrm>
          </p:grpSpPr>
          <p:sp>
            <p:nvSpPr>
              <p:cNvPr id="4184" name="Google Shape;4184;p5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57"/>
            <p:cNvGrpSpPr/>
            <p:nvPr/>
          </p:nvGrpSpPr>
          <p:grpSpPr>
            <a:xfrm>
              <a:off x="1247707" y="1179665"/>
              <a:ext cx="80700" cy="1526144"/>
              <a:chOff x="1247707" y="1179665"/>
              <a:chExt cx="80700" cy="1526144"/>
            </a:xfrm>
          </p:grpSpPr>
          <p:sp>
            <p:nvSpPr>
              <p:cNvPr id="4195" name="Google Shape;4195;p5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57"/>
            <p:cNvGrpSpPr/>
            <p:nvPr/>
          </p:nvGrpSpPr>
          <p:grpSpPr>
            <a:xfrm>
              <a:off x="1421567" y="1179665"/>
              <a:ext cx="80700" cy="1526144"/>
              <a:chOff x="1421567" y="1179665"/>
              <a:chExt cx="80700" cy="1526144"/>
            </a:xfrm>
          </p:grpSpPr>
          <p:sp>
            <p:nvSpPr>
              <p:cNvPr id="4206" name="Google Shape;4206;p5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57"/>
            <p:cNvGrpSpPr/>
            <p:nvPr/>
          </p:nvGrpSpPr>
          <p:grpSpPr>
            <a:xfrm>
              <a:off x="1592327" y="1179665"/>
              <a:ext cx="80700" cy="1526144"/>
              <a:chOff x="1592327" y="1179665"/>
              <a:chExt cx="80700" cy="1526144"/>
            </a:xfrm>
          </p:grpSpPr>
          <p:sp>
            <p:nvSpPr>
              <p:cNvPr id="4217" name="Google Shape;4217;p5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57"/>
            <p:cNvGrpSpPr/>
            <p:nvPr/>
          </p:nvGrpSpPr>
          <p:grpSpPr>
            <a:xfrm>
              <a:off x="1766187" y="1179665"/>
              <a:ext cx="80700" cy="1526144"/>
              <a:chOff x="1766187" y="1179665"/>
              <a:chExt cx="80700" cy="1526144"/>
            </a:xfrm>
          </p:grpSpPr>
          <p:sp>
            <p:nvSpPr>
              <p:cNvPr id="4228" name="Google Shape;4228;p5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57"/>
            <p:cNvGrpSpPr/>
            <p:nvPr/>
          </p:nvGrpSpPr>
          <p:grpSpPr>
            <a:xfrm>
              <a:off x="1936935" y="1179665"/>
              <a:ext cx="80700" cy="1526144"/>
              <a:chOff x="1936935" y="1179665"/>
              <a:chExt cx="80700" cy="1526144"/>
            </a:xfrm>
          </p:grpSpPr>
          <p:sp>
            <p:nvSpPr>
              <p:cNvPr id="4239" name="Google Shape;4239;p5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57"/>
            <p:cNvGrpSpPr/>
            <p:nvPr/>
          </p:nvGrpSpPr>
          <p:grpSpPr>
            <a:xfrm>
              <a:off x="2110795" y="1179665"/>
              <a:ext cx="80700" cy="1526144"/>
              <a:chOff x="2110795" y="1179665"/>
              <a:chExt cx="80700" cy="1526144"/>
            </a:xfrm>
          </p:grpSpPr>
          <p:sp>
            <p:nvSpPr>
              <p:cNvPr id="4250" name="Google Shape;4250;p5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57"/>
            <p:cNvGrpSpPr/>
            <p:nvPr/>
          </p:nvGrpSpPr>
          <p:grpSpPr>
            <a:xfrm>
              <a:off x="2284655" y="1179665"/>
              <a:ext cx="80700" cy="1526144"/>
              <a:chOff x="2284655" y="1179665"/>
              <a:chExt cx="80700" cy="1526144"/>
            </a:xfrm>
          </p:grpSpPr>
          <p:sp>
            <p:nvSpPr>
              <p:cNvPr id="4261" name="Google Shape;4261;p5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1" name="Google Shape;4271;p57"/>
          <p:cNvGrpSpPr/>
          <p:nvPr/>
        </p:nvGrpSpPr>
        <p:grpSpPr>
          <a:xfrm>
            <a:off x="2611693" y="986760"/>
            <a:ext cx="1364248" cy="1102133"/>
            <a:chOff x="2623904" y="1198803"/>
            <a:chExt cx="1364248" cy="1102133"/>
          </a:xfrm>
        </p:grpSpPr>
        <p:grpSp>
          <p:nvGrpSpPr>
            <p:cNvPr id="4272" name="Google Shape;4272;p57"/>
            <p:cNvGrpSpPr/>
            <p:nvPr/>
          </p:nvGrpSpPr>
          <p:grpSpPr>
            <a:xfrm>
              <a:off x="2623907" y="1198803"/>
              <a:ext cx="1364245" cy="273000"/>
              <a:chOff x="2623907" y="1198803"/>
              <a:chExt cx="1364245" cy="273000"/>
            </a:xfrm>
          </p:grpSpPr>
          <p:sp>
            <p:nvSpPr>
              <p:cNvPr id="4273" name="Google Shape;4273;p5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57"/>
            <p:cNvGrpSpPr/>
            <p:nvPr/>
          </p:nvGrpSpPr>
          <p:grpSpPr>
            <a:xfrm>
              <a:off x="2623904" y="1476964"/>
              <a:ext cx="1364245" cy="273000"/>
              <a:chOff x="2623904" y="1476964"/>
              <a:chExt cx="1364245" cy="273000"/>
            </a:xfrm>
          </p:grpSpPr>
          <p:sp>
            <p:nvSpPr>
              <p:cNvPr id="4279" name="Google Shape;4279;p5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57"/>
            <p:cNvGrpSpPr/>
            <p:nvPr/>
          </p:nvGrpSpPr>
          <p:grpSpPr>
            <a:xfrm>
              <a:off x="2623907" y="1749775"/>
              <a:ext cx="1364245" cy="273000"/>
              <a:chOff x="2623907" y="1749775"/>
              <a:chExt cx="1364245" cy="273000"/>
            </a:xfrm>
          </p:grpSpPr>
          <p:sp>
            <p:nvSpPr>
              <p:cNvPr id="4285" name="Google Shape;4285;p5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57"/>
            <p:cNvGrpSpPr/>
            <p:nvPr/>
          </p:nvGrpSpPr>
          <p:grpSpPr>
            <a:xfrm>
              <a:off x="2623904" y="2027936"/>
              <a:ext cx="1364245" cy="273000"/>
              <a:chOff x="2623904" y="2027936"/>
              <a:chExt cx="1364245" cy="273000"/>
            </a:xfrm>
          </p:grpSpPr>
          <p:sp>
            <p:nvSpPr>
              <p:cNvPr id="4291" name="Google Shape;4291;p5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6" name="Google Shape;4296;p57"/>
          <p:cNvGrpSpPr/>
          <p:nvPr/>
        </p:nvGrpSpPr>
        <p:grpSpPr>
          <a:xfrm>
            <a:off x="2601154" y="2445833"/>
            <a:ext cx="1387541" cy="159124"/>
            <a:chOff x="3200660" y="2180272"/>
            <a:chExt cx="2563824" cy="378237"/>
          </a:xfrm>
        </p:grpSpPr>
        <p:sp>
          <p:nvSpPr>
            <p:cNvPr id="4297" name="Google Shape;4297;p5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57"/>
          <p:cNvGrpSpPr/>
          <p:nvPr/>
        </p:nvGrpSpPr>
        <p:grpSpPr>
          <a:xfrm>
            <a:off x="2597679" y="2723597"/>
            <a:ext cx="1390502" cy="159625"/>
            <a:chOff x="3530150" y="2790075"/>
            <a:chExt cx="1962600" cy="225300"/>
          </a:xfrm>
        </p:grpSpPr>
        <p:sp>
          <p:nvSpPr>
            <p:cNvPr id="4316" name="Google Shape;4316;p5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57"/>
          <p:cNvGrpSpPr/>
          <p:nvPr/>
        </p:nvGrpSpPr>
        <p:grpSpPr>
          <a:xfrm>
            <a:off x="2597736" y="3001862"/>
            <a:ext cx="1411629" cy="154175"/>
            <a:chOff x="3558802" y="4011244"/>
            <a:chExt cx="1866000" cy="111600"/>
          </a:xfrm>
        </p:grpSpPr>
        <p:sp>
          <p:nvSpPr>
            <p:cNvPr id="4319" name="Google Shape;4319;p5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57"/>
          <p:cNvGrpSpPr/>
          <p:nvPr/>
        </p:nvGrpSpPr>
        <p:grpSpPr>
          <a:xfrm>
            <a:off x="2598024" y="2207432"/>
            <a:ext cx="1383503" cy="119761"/>
            <a:chOff x="3465975" y="2270258"/>
            <a:chExt cx="1986364" cy="171947"/>
          </a:xfrm>
        </p:grpSpPr>
        <p:sp>
          <p:nvSpPr>
            <p:cNvPr id="4322" name="Google Shape;4322;p5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57"/>
          <p:cNvGrpSpPr/>
          <p:nvPr/>
        </p:nvGrpSpPr>
        <p:grpSpPr>
          <a:xfrm>
            <a:off x="2609031" y="3571205"/>
            <a:ext cx="1369531" cy="195460"/>
            <a:chOff x="723300" y="4253549"/>
            <a:chExt cx="2276482" cy="324900"/>
          </a:xfrm>
        </p:grpSpPr>
        <p:sp>
          <p:nvSpPr>
            <p:cNvPr id="4331" name="Google Shape;4331;p5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57"/>
          <p:cNvGrpSpPr/>
          <p:nvPr/>
        </p:nvGrpSpPr>
        <p:grpSpPr>
          <a:xfrm>
            <a:off x="2598592" y="3272446"/>
            <a:ext cx="1389066" cy="180119"/>
            <a:chOff x="705948" y="3788465"/>
            <a:chExt cx="2308953" cy="299400"/>
          </a:xfrm>
        </p:grpSpPr>
        <p:sp>
          <p:nvSpPr>
            <p:cNvPr id="4337" name="Google Shape;4337;p5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57"/>
          <p:cNvGrpSpPr/>
          <p:nvPr/>
        </p:nvGrpSpPr>
        <p:grpSpPr>
          <a:xfrm>
            <a:off x="4195583" y="1876400"/>
            <a:ext cx="1433821" cy="191501"/>
            <a:chOff x="4273350" y="2088443"/>
            <a:chExt cx="1433821" cy="191501"/>
          </a:xfrm>
        </p:grpSpPr>
        <p:grpSp>
          <p:nvGrpSpPr>
            <p:cNvPr id="4343" name="Google Shape;4343;p57"/>
            <p:cNvGrpSpPr/>
            <p:nvPr/>
          </p:nvGrpSpPr>
          <p:grpSpPr>
            <a:xfrm>
              <a:off x="4273350" y="2088443"/>
              <a:ext cx="1433821" cy="0"/>
              <a:chOff x="5224975" y="2962250"/>
              <a:chExt cx="1544400" cy="0"/>
            </a:xfrm>
          </p:grpSpPr>
          <p:cxnSp>
            <p:nvCxnSpPr>
              <p:cNvPr id="4344" name="Google Shape;4344;p5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45" name="Google Shape;4345;p5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346" name="Google Shape;4346;p57"/>
            <p:cNvGrpSpPr/>
            <p:nvPr/>
          </p:nvGrpSpPr>
          <p:grpSpPr>
            <a:xfrm>
              <a:off x="4273350" y="2279944"/>
              <a:ext cx="1433821" cy="0"/>
              <a:chOff x="5224975" y="2962250"/>
              <a:chExt cx="1544400" cy="0"/>
            </a:xfrm>
          </p:grpSpPr>
          <p:cxnSp>
            <p:nvCxnSpPr>
              <p:cNvPr id="4347" name="Google Shape;4347;p5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48" name="Google Shape;4348;p5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349" name="Google Shape;4349;p57"/>
          <p:cNvGrpSpPr/>
          <p:nvPr/>
        </p:nvGrpSpPr>
        <p:grpSpPr>
          <a:xfrm>
            <a:off x="2646529" y="3885304"/>
            <a:ext cx="1304609" cy="294074"/>
            <a:chOff x="2658741" y="4097347"/>
            <a:chExt cx="1304609" cy="294074"/>
          </a:xfrm>
        </p:grpSpPr>
        <p:grpSp>
          <p:nvGrpSpPr>
            <p:cNvPr id="4350" name="Google Shape;4350;p57"/>
            <p:cNvGrpSpPr/>
            <p:nvPr/>
          </p:nvGrpSpPr>
          <p:grpSpPr>
            <a:xfrm>
              <a:off x="2658741" y="4097347"/>
              <a:ext cx="118572" cy="294074"/>
              <a:chOff x="3343310" y="4475555"/>
              <a:chExt cx="127717" cy="316753"/>
            </a:xfrm>
          </p:grpSpPr>
          <p:sp>
            <p:nvSpPr>
              <p:cNvPr id="4351" name="Google Shape;4351;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57"/>
            <p:cNvGrpSpPr/>
            <p:nvPr/>
          </p:nvGrpSpPr>
          <p:grpSpPr>
            <a:xfrm>
              <a:off x="3815519" y="4098388"/>
              <a:ext cx="147831" cy="291991"/>
              <a:chOff x="3527539" y="4476677"/>
              <a:chExt cx="159232" cy="314510"/>
            </a:xfrm>
          </p:grpSpPr>
          <p:sp>
            <p:nvSpPr>
              <p:cNvPr id="4354" name="Google Shape;4354;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57"/>
            <p:cNvGrpSpPr/>
            <p:nvPr/>
          </p:nvGrpSpPr>
          <p:grpSpPr>
            <a:xfrm>
              <a:off x="3511696" y="4098388"/>
              <a:ext cx="147831" cy="291991"/>
              <a:chOff x="3527539" y="4476677"/>
              <a:chExt cx="159232" cy="314510"/>
            </a:xfrm>
          </p:grpSpPr>
          <p:sp>
            <p:nvSpPr>
              <p:cNvPr id="4357" name="Google Shape;4357;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57"/>
            <p:cNvGrpSpPr/>
            <p:nvPr/>
          </p:nvGrpSpPr>
          <p:grpSpPr>
            <a:xfrm>
              <a:off x="3207874" y="4098388"/>
              <a:ext cx="147831" cy="291991"/>
              <a:chOff x="3527539" y="4476677"/>
              <a:chExt cx="159232" cy="314510"/>
            </a:xfrm>
          </p:grpSpPr>
          <p:sp>
            <p:nvSpPr>
              <p:cNvPr id="4360" name="Google Shape;4360;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57"/>
            <p:cNvGrpSpPr/>
            <p:nvPr/>
          </p:nvGrpSpPr>
          <p:grpSpPr>
            <a:xfrm>
              <a:off x="2933305" y="4097347"/>
              <a:ext cx="118572" cy="294074"/>
              <a:chOff x="3343310" y="4475555"/>
              <a:chExt cx="127717" cy="316753"/>
            </a:xfrm>
          </p:grpSpPr>
          <p:sp>
            <p:nvSpPr>
              <p:cNvPr id="4363" name="Google Shape;4363;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5" name="Google Shape;4365;p57"/>
          <p:cNvGrpSpPr/>
          <p:nvPr/>
        </p:nvGrpSpPr>
        <p:grpSpPr>
          <a:xfrm>
            <a:off x="4197138" y="963998"/>
            <a:ext cx="1430711" cy="751237"/>
            <a:chOff x="5159450" y="1919950"/>
            <a:chExt cx="1541050" cy="862500"/>
          </a:xfrm>
        </p:grpSpPr>
        <p:sp>
          <p:nvSpPr>
            <p:cNvPr id="4366" name="Google Shape;4366;p5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367" name="Google Shape;4367;p57"/>
            <p:cNvGrpSpPr/>
            <p:nvPr/>
          </p:nvGrpSpPr>
          <p:grpSpPr>
            <a:xfrm>
              <a:off x="5159450" y="1919950"/>
              <a:ext cx="1541050" cy="862500"/>
              <a:chOff x="5159450" y="1919950"/>
              <a:chExt cx="1541050" cy="862500"/>
            </a:xfrm>
          </p:grpSpPr>
          <p:cxnSp>
            <p:nvCxnSpPr>
              <p:cNvPr id="4368" name="Google Shape;4368;p5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369" name="Google Shape;4369;p5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370" name="Google Shape;4370;p57"/>
          <p:cNvGrpSpPr/>
          <p:nvPr/>
        </p:nvGrpSpPr>
        <p:grpSpPr>
          <a:xfrm>
            <a:off x="4245275" y="2227768"/>
            <a:ext cx="1334436" cy="967914"/>
            <a:chOff x="4294923" y="2439811"/>
            <a:chExt cx="1334436" cy="967914"/>
          </a:xfrm>
        </p:grpSpPr>
        <p:grpSp>
          <p:nvGrpSpPr>
            <p:cNvPr id="4371" name="Google Shape;4371;p57"/>
            <p:cNvGrpSpPr/>
            <p:nvPr/>
          </p:nvGrpSpPr>
          <p:grpSpPr>
            <a:xfrm>
              <a:off x="4960455" y="2469658"/>
              <a:ext cx="668904" cy="885524"/>
              <a:chOff x="4960455" y="2469658"/>
              <a:chExt cx="668904" cy="885524"/>
            </a:xfrm>
          </p:grpSpPr>
          <p:sp>
            <p:nvSpPr>
              <p:cNvPr id="4372" name="Google Shape;4372;p5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57"/>
            <p:cNvGrpSpPr/>
            <p:nvPr/>
          </p:nvGrpSpPr>
          <p:grpSpPr>
            <a:xfrm>
              <a:off x="4294923" y="2469658"/>
              <a:ext cx="668951" cy="885524"/>
              <a:chOff x="4294923" y="2469658"/>
              <a:chExt cx="668951" cy="885524"/>
            </a:xfrm>
          </p:grpSpPr>
          <p:sp>
            <p:nvSpPr>
              <p:cNvPr id="4379" name="Google Shape;4379;p5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5" name="Google Shape;4385;p5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57"/>
          <p:cNvGrpSpPr/>
          <p:nvPr/>
        </p:nvGrpSpPr>
        <p:grpSpPr>
          <a:xfrm>
            <a:off x="4231478" y="3282213"/>
            <a:ext cx="1430949" cy="897289"/>
            <a:chOff x="4351371" y="3547942"/>
            <a:chExt cx="1345130" cy="843475"/>
          </a:xfrm>
        </p:grpSpPr>
        <p:grpSp>
          <p:nvGrpSpPr>
            <p:cNvPr id="4387" name="Google Shape;4387;p57"/>
            <p:cNvGrpSpPr/>
            <p:nvPr/>
          </p:nvGrpSpPr>
          <p:grpSpPr>
            <a:xfrm>
              <a:off x="4351371" y="4209917"/>
              <a:ext cx="1345130" cy="181500"/>
              <a:chOff x="4351371" y="4209917"/>
              <a:chExt cx="1345130" cy="181500"/>
            </a:xfrm>
          </p:grpSpPr>
          <p:sp>
            <p:nvSpPr>
              <p:cNvPr id="4388" name="Google Shape;4388;p5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9" name="Google Shape;4389;p5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390" name="Google Shape;4390;p57"/>
            <p:cNvGrpSpPr/>
            <p:nvPr/>
          </p:nvGrpSpPr>
          <p:grpSpPr>
            <a:xfrm>
              <a:off x="4403010" y="3985221"/>
              <a:ext cx="1109518" cy="181500"/>
              <a:chOff x="4403010" y="3985221"/>
              <a:chExt cx="1109518" cy="181500"/>
            </a:xfrm>
          </p:grpSpPr>
          <p:sp>
            <p:nvSpPr>
              <p:cNvPr id="4391" name="Google Shape;4391;p5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2" name="Google Shape;4392;p5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393" name="Google Shape;4393;p57"/>
            <p:cNvGrpSpPr/>
            <p:nvPr/>
          </p:nvGrpSpPr>
          <p:grpSpPr>
            <a:xfrm>
              <a:off x="4618704" y="3766582"/>
              <a:ext cx="807858" cy="181500"/>
              <a:chOff x="4618704" y="3766582"/>
              <a:chExt cx="807858" cy="181500"/>
            </a:xfrm>
          </p:grpSpPr>
          <p:sp>
            <p:nvSpPr>
              <p:cNvPr id="4394" name="Google Shape;4394;p5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5" name="Google Shape;4395;p5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396" name="Google Shape;4396;p57"/>
            <p:cNvGrpSpPr/>
            <p:nvPr/>
          </p:nvGrpSpPr>
          <p:grpSpPr>
            <a:xfrm>
              <a:off x="4735238" y="3547942"/>
              <a:ext cx="462839" cy="181500"/>
              <a:chOff x="4735238" y="3547942"/>
              <a:chExt cx="462839" cy="181500"/>
            </a:xfrm>
          </p:grpSpPr>
          <p:sp>
            <p:nvSpPr>
              <p:cNvPr id="4397" name="Google Shape;4397;p5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8" name="Google Shape;4398;p5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99" name="Google Shape;4399;p57"/>
          <p:cNvGrpSpPr/>
          <p:nvPr/>
        </p:nvGrpSpPr>
        <p:grpSpPr>
          <a:xfrm>
            <a:off x="7407836" y="2217537"/>
            <a:ext cx="1020955" cy="928853"/>
            <a:chOff x="926675" y="238125"/>
            <a:chExt cx="5755100" cy="5232975"/>
          </a:xfrm>
        </p:grpSpPr>
        <p:sp>
          <p:nvSpPr>
            <p:cNvPr id="4400" name="Google Shape;4400;p5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57"/>
          <p:cNvGrpSpPr/>
          <p:nvPr/>
        </p:nvGrpSpPr>
        <p:grpSpPr>
          <a:xfrm>
            <a:off x="715210" y="2616272"/>
            <a:ext cx="1695374" cy="1560837"/>
            <a:chOff x="727421" y="2828315"/>
            <a:chExt cx="1695374" cy="1560837"/>
          </a:xfrm>
        </p:grpSpPr>
        <p:grpSp>
          <p:nvGrpSpPr>
            <p:cNvPr id="4405" name="Google Shape;4405;p57"/>
            <p:cNvGrpSpPr/>
            <p:nvPr/>
          </p:nvGrpSpPr>
          <p:grpSpPr>
            <a:xfrm>
              <a:off x="727421" y="2828315"/>
              <a:ext cx="1695374" cy="1560837"/>
              <a:chOff x="734799" y="2782450"/>
              <a:chExt cx="1571100" cy="1577400"/>
            </a:xfrm>
          </p:grpSpPr>
          <p:cxnSp>
            <p:nvCxnSpPr>
              <p:cNvPr id="4406" name="Google Shape;4406;p5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07" name="Google Shape;4407;p5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408" name="Google Shape;4408;p57"/>
            <p:cNvGrpSpPr/>
            <p:nvPr/>
          </p:nvGrpSpPr>
          <p:grpSpPr>
            <a:xfrm>
              <a:off x="819108" y="2882501"/>
              <a:ext cx="1556791" cy="1426186"/>
              <a:chOff x="819108" y="2882501"/>
              <a:chExt cx="1556791" cy="1426186"/>
            </a:xfrm>
          </p:grpSpPr>
          <p:grpSp>
            <p:nvGrpSpPr>
              <p:cNvPr id="4409" name="Google Shape;4409;p57"/>
              <p:cNvGrpSpPr/>
              <p:nvPr/>
            </p:nvGrpSpPr>
            <p:grpSpPr>
              <a:xfrm>
                <a:off x="819108" y="2882501"/>
                <a:ext cx="103104" cy="1426186"/>
                <a:chOff x="4674013" y="3100904"/>
                <a:chExt cx="122758" cy="1698043"/>
              </a:xfrm>
            </p:grpSpPr>
            <p:sp>
              <p:nvSpPr>
                <p:cNvPr id="4410" name="Google Shape;4410;p5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57"/>
              <p:cNvGrpSpPr/>
              <p:nvPr/>
            </p:nvGrpSpPr>
            <p:grpSpPr>
              <a:xfrm>
                <a:off x="1062475" y="2882501"/>
                <a:ext cx="103104" cy="1426186"/>
                <a:chOff x="4940438" y="3100904"/>
                <a:chExt cx="122758" cy="1698043"/>
              </a:xfrm>
            </p:grpSpPr>
            <p:sp>
              <p:nvSpPr>
                <p:cNvPr id="4418" name="Google Shape;4418;p5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57"/>
              <p:cNvGrpSpPr/>
              <p:nvPr/>
            </p:nvGrpSpPr>
            <p:grpSpPr>
              <a:xfrm>
                <a:off x="1299324" y="2882501"/>
                <a:ext cx="103104" cy="1426186"/>
                <a:chOff x="5206863" y="3100904"/>
                <a:chExt cx="122758" cy="1698043"/>
              </a:xfrm>
            </p:grpSpPr>
            <p:sp>
              <p:nvSpPr>
                <p:cNvPr id="4426" name="Google Shape;4426;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57"/>
              <p:cNvGrpSpPr/>
              <p:nvPr/>
            </p:nvGrpSpPr>
            <p:grpSpPr>
              <a:xfrm>
                <a:off x="1786057" y="2882501"/>
                <a:ext cx="103104" cy="1426186"/>
                <a:chOff x="6006138" y="3143629"/>
                <a:chExt cx="122758" cy="1698043"/>
              </a:xfrm>
            </p:grpSpPr>
            <p:sp>
              <p:nvSpPr>
                <p:cNvPr id="4434" name="Google Shape;4434;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57"/>
              <p:cNvGrpSpPr/>
              <p:nvPr/>
            </p:nvGrpSpPr>
            <p:grpSpPr>
              <a:xfrm>
                <a:off x="2029422" y="2882501"/>
                <a:ext cx="103104" cy="1426186"/>
                <a:chOff x="6805413" y="3100904"/>
                <a:chExt cx="122758" cy="1698043"/>
              </a:xfrm>
            </p:grpSpPr>
            <p:sp>
              <p:nvSpPr>
                <p:cNvPr id="4442" name="Google Shape;4442;p5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57"/>
              <p:cNvGrpSpPr/>
              <p:nvPr/>
            </p:nvGrpSpPr>
            <p:grpSpPr>
              <a:xfrm>
                <a:off x="2272795" y="2882501"/>
                <a:ext cx="103104" cy="1426186"/>
                <a:chOff x="5206863" y="3100904"/>
                <a:chExt cx="122758" cy="1698043"/>
              </a:xfrm>
            </p:grpSpPr>
            <p:sp>
              <p:nvSpPr>
                <p:cNvPr id="4450" name="Google Shape;4450;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7"/>
              <p:cNvGrpSpPr/>
              <p:nvPr/>
            </p:nvGrpSpPr>
            <p:grpSpPr>
              <a:xfrm>
                <a:off x="1542694" y="2882501"/>
                <a:ext cx="103104" cy="1426186"/>
                <a:chOff x="6006138" y="3143629"/>
                <a:chExt cx="122758" cy="1698043"/>
              </a:xfrm>
            </p:grpSpPr>
            <p:sp>
              <p:nvSpPr>
                <p:cNvPr id="4458" name="Google Shape;4458;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65" name="Google Shape;4465;p57"/>
          <p:cNvGrpSpPr/>
          <p:nvPr/>
        </p:nvGrpSpPr>
        <p:grpSpPr>
          <a:xfrm>
            <a:off x="5671260" y="3305994"/>
            <a:ext cx="2749952" cy="870677"/>
            <a:chOff x="238125" y="1725700"/>
            <a:chExt cx="7139025" cy="2260325"/>
          </a:xfrm>
        </p:grpSpPr>
        <p:sp>
          <p:nvSpPr>
            <p:cNvPr id="4466" name="Google Shape;4466;p5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57"/>
          <p:cNvGrpSpPr/>
          <p:nvPr/>
        </p:nvGrpSpPr>
        <p:grpSpPr>
          <a:xfrm>
            <a:off x="5941424" y="2247740"/>
            <a:ext cx="1105452" cy="916747"/>
            <a:chOff x="5249100" y="1210600"/>
            <a:chExt cx="3502700" cy="2904775"/>
          </a:xfrm>
        </p:grpSpPr>
        <p:sp>
          <p:nvSpPr>
            <p:cNvPr id="4477" name="Google Shape;4477;p5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1" name="Google Shape;4481;p5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482" name="Google Shape;4482;p5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483" name="Google Shape;4483;p5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484" name="Google Shape;4484;p5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485" name="Google Shape;4485;p5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57"/>
          <p:cNvGrpSpPr/>
          <p:nvPr/>
        </p:nvGrpSpPr>
        <p:grpSpPr>
          <a:xfrm>
            <a:off x="7123972" y="967158"/>
            <a:ext cx="1304650" cy="1124856"/>
            <a:chOff x="7287122" y="1165658"/>
            <a:chExt cx="1219413" cy="1051365"/>
          </a:xfrm>
        </p:grpSpPr>
        <p:grpSp>
          <p:nvGrpSpPr>
            <p:cNvPr id="4487" name="Google Shape;4487;p57"/>
            <p:cNvGrpSpPr/>
            <p:nvPr/>
          </p:nvGrpSpPr>
          <p:grpSpPr>
            <a:xfrm>
              <a:off x="7287122" y="1969723"/>
              <a:ext cx="1219413" cy="247300"/>
              <a:chOff x="7287122" y="1969723"/>
              <a:chExt cx="1219413" cy="247300"/>
            </a:xfrm>
          </p:grpSpPr>
          <p:sp>
            <p:nvSpPr>
              <p:cNvPr id="4488" name="Google Shape;4488;p5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9" name="Google Shape;4489;p57"/>
              <p:cNvGrpSpPr/>
              <p:nvPr/>
            </p:nvGrpSpPr>
            <p:grpSpPr>
              <a:xfrm>
                <a:off x="7287122" y="2063892"/>
                <a:ext cx="1151753" cy="73428"/>
                <a:chOff x="7287122" y="2063892"/>
                <a:chExt cx="1151753" cy="73428"/>
              </a:xfrm>
            </p:grpSpPr>
            <p:sp>
              <p:nvSpPr>
                <p:cNvPr id="4490" name="Google Shape;4490;p5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1" name="Google Shape;4491;p5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492" name="Google Shape;4492;p57"/>
            <p:cNvGrpSpPr/>
            <p:nvPr/>
          </p:nvGrpSpPr>
          <p:grpSpPr>
            <a:xfrm>
              <a:off x="7287122" y="1712201"/>
              <a:ext cx="1219403" cy="246767"/>
              <a:chOff x="7287122" y="1712201"/>
              <a:chExt cx="1219403" cy="246767"/>
            </a:xfrm>
          </p:grpSpPr>
          <p:sp>
            <p:nvSpPr>
              <p:cNvPr id="4493" name="Google Shape;4493;p5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4" name="Google Shape;4494;p57"/>
              <p:cNvGrpSpPr/>
              <p:nvPr/>
            </p:nvGrpSpPr>
            <p:grpSpPr>
              <a:xfrm>
                <a:off x="7287122" y="1842861"/>
                <a:ext cx="1005303" cy="73419"/>
                <a:chOff x="7287122" y="1842861"/>
                <a:chExt cx="1005303" cy="73419"/>
              </a:xfrm>
            </p:grpSpPr>
            <p:sp>
              <p:nvSpPr>
                <p:cNvPr id="4495" name="Google Shape;4495;p5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6" name="Google Shape;4496;p5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497" name="Google Shape;4497;p57"/>
            <p:cNvGrpSpPr/>
            <p:nvPr/>
          </p:nvGrpSpPr>
          <p:grpSpPr>
            <a:xfrm>
              <a:off x="7287122" y="1447520"/>
              <a:ext cx="1219403" cy="286667"/>
              <a:chOff x="7287122" y="1447520"/>
              <a:chExt cx="1219403" cy="286667"/>
            </a:xfrm>
          </p:grpSpPr>
          <p:sp>
            <p:nvSpPr>
              <p:cNvPr id="4498" name="Google Shape;4498;p5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9" name="Google Shape;4499;p57"/>
              <p:cNvGrpSpPr/>
              <p:nvPr/>
            </p:nvGrpSpPr>
            <p:grpSpPr>
              <a:xfrm>
                <a:off x="7287122" y="1581977"/>
                <a:ext cx="852803" cy="73428"/>
                <a:chOff x="7287122" y="1581977"/>
                <a:chExt cx="852803" cy="73428"/>
              </a:xfrm>
            </p:grpSpPr>
            <p:sp>
              <p:nvSpPr>
                <p:cNvPr id="4500" name="Google Shape;4500;p5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1" name="Google Shape;4501;p5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02" name="Google Shape;4502;p57"/>
            <p:cNvGrpSpPr/>
            <p:nvPr/>
          </p:nvGrpSpPr>
          <p:grpSpPr>
            <a:xfrm>
              <a:off x="7287122" y="1165658"/>
              <a:ext cx="1219403" cy="344253"/>
              <a:chOff x="7287122" y="1165658"/>
              <a:chExt cx="1219403" cy="344253"/>
            </a:xfrm>
          </p:grpSpPr>
          <p:sp>
            <p:nvSpPr>
              <p:cNvPr id="4503" name="Google Shape;4503;p5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4" name="Google Shape;4504;p57"/>
              <p:cNvGrpSpPr/>
              <p:nvPr/>
            </p:nvGrpSpPr>
            <p:grpSpPr>
              <a:xfrm>
                <a:off x="7287122" y="1341025"/>
                <a:ext cx="695703" cy="73419"/>
                <a:chOff x="7287122" y="1341025"/>
                <a:chExt cx="695703" cy="73419"/>
              </a:xfrm>
            </p:grpSpPr>
            <p:sp>
              <p:nvSpPr>
                <p:cNvPr id="4505" name="Google Shape;4505;p5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6" name="Google Shape;4506;p5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07" name="Google Shape;4507;p57"/>
          <p:cNvGrpSpPr/>
          <p:nvPr/>
        </p:nvGrpSpPr>
        <p:grpSpPr>
          <a:xfrm>
            <a:off x="5790464" y="973181"/>
            <a:ext cx="1397729" cy="1098540"/>
            <a:chOff x="5900602" y="1193063"/>
            <a:chExt cx="1299851" cy="1021707"/>
          </a:xfrm>
        </p:grpSpPr>
        <p:grpSp>
          <p:nvGrpSpPr>
            <p:cNvPr id="4508" name="Google Shape;4508;p57"/>
            <p:cNvGrpSpPr/>
            <p:nvPr/>
          </p:nvGrpSpPr>
          <p:grpSpPr>
            <a:xfrm>
              <a:off x="6520337" y="1193063"/>
              <a:ext cx="341815" cy="799959"/>
              <a:chOff x="6520337" y="1193063"/>
              <a:chExt cx="341815" cy="799959"/>
            </a:xfrm>
          </p:grpSpPr>
          <p:grpSp>
            <p:nvGrpSpPr>
              <p:cNvPr id="4509" name="Google Shape;4509;p57"/>
              <p:cNvGrpSpPr/>
              <p:nvPr/>
            </p:nvGrpSpPr>
            <p:grpSpPr>
              <a:xfrm>
                <a:off x="6520337" y="1589527"/>
                <a:ext cx="213950" cy="403494"/>
                <a:chOff x="6520337" y="1589527"/>
                <a:chExt cx="213950" cy="403494"/>
              </a:xfrm>
            </p:grpSpPr>
            <p:sp>
              <p:nvSpPr>
                <p:cNvPr id="4510" name="Google Shape;4510;p5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57"/>
              <p:cNvGrpSpPr/>
              <p:nvPr/>
            </p:nvGrpSpPr>
            <p:grpSpPr>
              <a:xfrm>
                <a:off x="6577204" y="1193063"/>
                <a:ext cx="284947" cy="464512"/>
                <a:chOff x="6577204" y="1193063"/>
                <a:chExt cx="284947" cy="464512"/>
              </a:xfrm>
            </p:grpSpPr>
            <p:sp>
              <p:nvSpPr>
                <p:cNvPr id="4513" name="Google Shape;4513;p5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4" name="Google Shape;4514;p5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515" name="Google Shape;4515;p57"/>
            <p:cNvGrpSpPr/>
            <p:nvPr/>
          </p:nvGrpSpPr>
          <p:grpSpPr>
            <a:xfrm>
              <a:off x="6238903" y="1193063"/>
              <a:ext cx="300475" cy="900152"/>
              <a:chOff x="6238903" y="1193063"/>
              <a:chExt cx="300475" cy="900152"/>
            </a:xfrm>
          </p:grpSpPr>
          <p:grpSp>
            <p:nvGrpSpPr>
              <p:cNvPr id="4516" name="Google Shape;4516;p57"/>
              <p:cNvGrpSpPr/>
              <p:nvPr/>
            </p:nvGrpSpPr>
            <p:grpSpPr>
              <a:xfrm>
                <a:off x="6290865" y="1489315"/>
                <a:ext cx="248514" cy="603900"/>
                <a:chOff x="6290865" y="1489315"/>
                <a:chExt cx="248514" cy="603900"/>
              </a:xfrm>
            </p:grpSpPr>
            <p:sp>
              <p:nvSpPr>
                <p:cNvPr id="4517" name="Google Shape;4517;p5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57"/>
              <p:cNvGrpSpPr/>
              <p:nvPr/>
            </p:nvGrpSpPr>
            <p:grpSpPr>
              <a:xfrm>
                <a:off x="6238903" y="1193063"/>
                <a:ext cx="284947" cy="333087"/>
                <a:chOff x="6238903" y="1193063"/>
                <a:chExt cx="284947" cy="333087"/>
              </a:xfrm>
            </p:grpSpPr>
            <p:sp>
              <p:nvSpPr>
                <p:cNvPr id="4520" name="Google Shape;4520;p5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1" name="Google Shape;4521;p5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522" name="Google Shape;4522;p57"/>
            <p:cNvGrpSpPr/>
            <p:nvPr/>
          </p:nvGrpSpPr>
          <p:grpSpPr>
            <a:xfrm>
              <a:off x="5900602" y="1193063"/>
              <a:ext cx="444345" cy="1021707"/>
              <a:chOff x="5900602" y="1193063"/>
              <a:chExt cx="444345" cy="1021707"/>
            </a:xfrm>
          </p:grpSpPr>
          <p:grpSp>
            <p:nvGrpSpPr>
              <p:cNvPr id="4523" name="Google Shape;4523;p57"/>
              <p:cNvGrpSpPr/>
              <p:nvPr/>
            </p:nvGrpSpPr>
            <p:grpSpPr>
              <a:xfrm>
                <a:off x="6046501" y="1367785"/>
                <a:ext cx="298446" cy="846986"/>
                <a:chOff x="6046501" y="1367785"/>
                <a:chExt cx="298446" cy="846986"/>
              </a:xfrm>
            </p:grpSpPr>
            <p:sp>
              <p:nvSpPr>
                <p:cNvPr id="4524" name="Google Shape;4524;p5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57"/>
              <p:cNvGrpSpPr/>
              <p:nvPr/>
            </p:nvGrpSpPr>
            <p:grpSpPr>
              <a:xfrm>
                <a:off x="5900602" y="1193063"/>
                <a:ext cx="284947" cy="182312"/>
                <a:chOff x="5900602" y="1193063"/>
                <a:chExt cx="284947" cy="182312"/>
              </a:xfrm>
            </p:grpSpPr>
            <p:sp>
              <p:nvSpPr>
                <p:cNvPr id="4527" name="Google Shape;4527;p5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8" name="Google Shape;4528;p5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529" name="Google Shape;4529;p57"/>
            <p:cNvGrpSpPr/>
            <p:nvPr/>
          </p:nvGrpSpPr>
          <p:grpSpPr>
            <a:xfrm>
              <a:off x="6738300" y="1193063"/>
              <a:ext cx="462153" cy="707634"/>
              <a:chOff x="6738300" y="1193063"/>
              <a:chExt cx="462153" cy="707634"/>
            </a:xfrm>
          </p:grpSpPr>
          <p:grpSp>
            <p:nvGrpSpPr>
              <p:cNvPr id="4530" name="Google Shape;4530;p57"/>
              <p:cNvGrpSpPr/>
              <p:nvPr/>
            </p:nvGrpSpPr>
            <p:grpSpPr>
              <a:xfrm>
                <a:off x="6915505" y="1193063"/>
                <a:ext cx="284947" cy="597387"/>
                <a:chOff x="6915505" y="1193063"/>
                <a:chExt cx="284947" cy="597387"/>
              </a:xfrm>
            </p:grpSpPr>
            <p:sp>
              <p:nvSpPr>
                <p:cNvPr id="4531" name="Google Shape;4531;p5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2" name="Google Shape;4532;p5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533" name="Google Shape;4533;p57"/>
              <p:cNvGrpSpPr/>
              <p:nvPr/>
            </p:nvGrpSpPr>
            <p:grpSpPr>
              <a:xfrm>
                <a:off x="6738300" y="1684725"/>
                <a:ext cx="230066" cy="215971"/>
                <a:chOff x="6738300" y="1684725"/>
                <a:chExt cx="230066" cy="215971"/>
              </a:xfrm>
            </p:grpSpPr>
            <p:sp>
              <p:nvSpPr>
                <p:cNvPr id="4534" name="Google Shape;4534;p5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539" name="Shape 4539"/>
        <p:cNvGrpSpPr/>
        <p:nvPr/>
      </p:nvGrpSpPr>
      <p:grpSpPr>
        <a:xfrm>
          <a:off x="0" y="0"/>
          <a:ext cx="0" cy="0"/>
          <a:chOff x="0" y="0"/>
          <a:chExt cx="0" cy="0"/>
        </a:xfrm>
      </p:grpSpPr>
      <p:grpSp>
        <p:nvGrpSpPr>
          <p:cNvPr id="4540" name="Google Shape;4540;p58"/>
          <p:cNvGrpSpPr/>
          <p:nvPr/>
        </p:nvGrpSpPr>
        <p:grpSpPr>
          <a:xfrm>
            <a:off x="821785" y="2307635"/>
            <a:ext cx="339235" cy="298186"/>
            <a:chOff x="898875" y="244725"/>
            <a:chExt cx="481800" cy="423500"/>
          </a:xfrm>
        </p:grpSpPr>
        <p:sp>
          <p:nvSpPr>
            <p:cNvPr id="4541" name="Google Shape;4541;p5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2" name="Google Shape;4542;p5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3" name="Google Shape;4543;p5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4" name="Google Shape;4544;p5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5" name="Google Shape;4545;p5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6" name="Google Shape;4546;p5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7" name="Google Shape;4547;p58"/>
          <p:cNvGrpSpPr/>
          <p:nvPr/>
        </p:nvGrpSpPr>
        <p:grpSpPr>
          <a:xfrm>
            <a:off x="1260167" y="2287103"/>
            <a:ext cx="298169" cy="339253"/>
            <a:chOff x="1529350" y="258825"/>
            <a:chExt cx="423475" cy="481825"/>
          </a:xfrm>
        </p:grpSpPr>
        <p:sp>
          <p:nvSpPr>
            <p:cNvPr id="4548" name="Google Shape;4548;p5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9" name="Google Shape;4549;p5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0" name="Google Shape;4550;p58"/>
          <p:cNvGrpSpPr/>
          <p:nvPr/>
        </p:nvGrpSpPr>
        <p:grpSpPr>
          <a:xfrm>
            <a:off x="1653142" y="2367273"/>
            <a:ext cx="340890" cy="178912"/>
            <a:chOff x="2084325" y="363300"/>
            <a:chExt cx="484150" cy="254100"/>
          </a:xfrm>
        </p:grpSpPr>
        <p:sp>
          <p:nvSpPr>
            <p:cNvPr id="4551" name="Google Shape;4551;p5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2" name="Google Shape;4552;p5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3" name="Google Shape;4553;p58"/>
          <p:cNvGrpSpPr/>
          <p:nvPr/>
        </p:nvGrpSpPr>
        <p:grpSpPr>
          <a:xfrm>
            <a:off x="2102437" y="2287102"/>
            <a:ext cx="298169" cy="339253"/>
            <a:chOff x="2707500" y="249400"/>
            <a:chExt cx="423475" cy="481825"/>
          </a:xfrm>
        </p:grpSpPr>
        <p:sp>
          <p:nvSpPr>
            <p:cNvPr id="4554" name="Google Shape;4554;p5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5" name="Google Shape;4555;p5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6" name="Google Shape;4556;p58"/>
          <p:cNvGrpSpPr/>
          <p:nvPr/>
        </p:nvGrpSpPr>
        <p:grpSpPr>
          <a:xfrm>
            <a:off x="2516052" y="2287428"/>
            <a:ext cx="305386" cy="338602"/>
            <a:chOff x="3300325" y="249875"/>
            <a:chExt cx="433725" cy="480900"/>
          </a:xfrm>
        </p:grpSpPr>
        <p:sp>
          <p:nvSpPr>
            <p:cNvPr id="4557" name="Google Shape;4557;p5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8" name="Google Shape;4558;p5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9" name="Google Shape;4559;p5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0" name="Google Shape;4560;p5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1" name="Google Shape;4561;p5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2" name="Google Shape;4562;p5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3" name="Google Shape;4563;p58"/>
          <p:cNvGrpSpPr/>
          <p:nvPr/>
        </p:nvGrpSpPr>
        <p:grpSpPr>
          <a:xfrm>
            <a:off x="2905137" y="2287349"/>
            <a:ext cx="352349" cy="338760"/>
            <a:chOff x="3854700" y="249750"/>
            <a:chExt cx="500425" cy="481125"/>
          </a:xfrm>
        </p:grpSpPr>
        <p:sp>
          <p:nvSpPr>
            <p:cNvPr id="4564" name="Google Shape;4564;p5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5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6" name="Google Shape;4566;p5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7" name="Google Shape;4567;p5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8" name="Google Shape;4568;p5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9" name="Google Shape;4569;p5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0" name="Google Shape;4570;p5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1" name="Google Shape;4571;p5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2" name="Google Shape;4572;p58"/>
          <p:cNvGrpSpPr/>
          <p:nvPr/>
        </p:nvGrpSpPr>
        <p:grpSpPr>
          <a:xfrm>
            <a:off x="3323126" y="2287349"/>
            <a:ext cx="352349" cy="338760"/>
            <a:chOff x="4447550" y="249750"/>
            <a:chExt cx="500425" cy="481125"/>
          </a:xfrm>
        </p:grpSpPr>
        <p:sp>
          <p:nvSpPr>
            <p:cNvPr id="4573" name="Google Shape;4573;p5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4" name="Google Shape;4574;p5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5" name="Google Shape;4575;p58"/>
          <p:cNvGrpSpPr/>
          <p:nvPr/>
        </p:nvGrpSpPr>
        <p:grpSpPr>
          <a:xfrm>
            <a:off x="3752328" y="2287102"/>
            <a:ext cx="339253" cy="339253"/>
            <a:chOff x="5049725" y="249400"/>
            <a:chExt cx="481825" cy="481825"/>
          </a:xfrm>
        </p:grpSpPr>
        <p:sp>
          <p:nvSpPr>
            <p:cNvPr id="4576" name="Google Shape;4576;p5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7" name="Google Shape;4577;p5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8" name="Google Shape;4578;p58"/>
          <p:cNvGrpSpPr/>
          <p:nvPr/>
        </p:nvGrpSpPr>
        <p:grpSpPr>
          <a:xfrm>
            <a:off x="4166269" y="2287102"/>
            <a:ext cx="339253" cy="339253"/>
            <a:chOff x="5660400" y="238125"/>
            <a:chExt cx="481825" cy="481825"/>
          </a:xfrm>
        </p:grpSpPr>
        <p:sp>
          <p:nvSpPr>
            <p:cNvPr id="4579" name="Google Shape;4579;p5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0" name="Google Shape;4580;p5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1" name="Google Shape;4581;p58"/>
          <p:cNvGrpSpPr/>
          <p:nvPr/>
        </p:nvGrpSpPr>
        <p:grpSpPr>
          <a:xfrm>
            <a:off x="4582955" y="2287102"/>
            <a:ext cx="339253" cy="339253"/>
            <a:chOff x="6235400" y="249400"/>
            <a:chExt cx="481825" cy="481825"/>
          </a:xfrm>
        </p:grpSpPr>
        <p:sp>
          <p:nvSpPr>
            <p:cNvPr id="4582" name="Google Shape;4582;p5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3" name="Google Shape;4583;p5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5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5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5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7" name="Google Shape;4587;p58"/>
          <p:cNvGrpSpPr/>
          <p:nvPr/>
        </p:nvGrpSpPr>
        <p:grpSpPr>
          <a:xfrm>
            <a:off x="821301" y="2731810"/>
            <a:ext cx="340204" cy="298116"/>
            <a:chOff x="899850" y="871450"/>
            <a:chExt cx="483175" cy="423400"/>
          </a:xfrm>
        </p:grpSpPr>
        <p:sp>
          <p:nvSpPr>
            <p:cNvPr id="4588" name="Google Shape;4588;p5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9" name="Google Shape;4589;p5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5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5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92" name="Google Shape;4592;p58"/>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93" name="Google Shape;4593;p58"/>
          <p:cNvGrpSpPr/>
          <p:nvPr/>
        </p:nvGrpSpPr>
        <p:grpSpPr>
          <a:xfrm>
            <a:off x="1653301" y="2711232"/>
            <a:ext cx="340573" cy="339271"/>
            <a:chOff x="2085450" y="842250"/>
            <a:chExt cx="483700" cy="481850"/>
          </a:xfrm>
        </p:grpSpPr>
        <p:sp>
          <p:nvSpPr>
            <p:cNvPr id="4594" name="Google Shape;4594;p5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5" name="Google Shape;4595;p5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6" name="Google Shape;4596;p5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7" name="Google Shape;4597;p58"/>
          <p:cNvGrpSpPr/>
          <p:nvPr/>
        </p:nvGrpSpPr>
        <p:grpSpPr>
          <a:xfrm>
            <a:off x="2081868" y="2711241"/>
            <a:ext cx="339306" cy="339253"/>
            <a:chOff x="2685825" y="840375"/>
            <a:chExt cx="481900" cy="481825"/>
          </a:xfrm>
        </p:grpSpPr>
        <p:sp>
          <p:nvSpPr>
            <p:cNvPr id="4598" name="Google Shape;4598;p5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9" name="Google Shape;4599;p5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0" name="Google Shape;4600;p58"/>
          <p:cNvGrpSpPr/>
          <p:nvPr/>
        </p:nvGrpSpPr>
        <p:grpSpPr>
          <a:xfrm>
            <a:off x="2493529" y="2710924"/>
            <a:ext cx="350431" cy="339887"/>
            <a:chOff x="3270675" y="841800"/>
            <a:chExt cx="497700" cy="482725"/>
          </a:xfrm>
        </p:grpSpPr>
        <p:sp>
          <p:nvSpPr>
            <p:cNvPr id="4601" name="Google Shape;4601;p5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5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5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04" name="Google Shape;4604;p58"/>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05" name="Google Shape;4605;p58"/>
          <p:cNvGrpSpPr/>
          <p:nvPr/>
        </p:nvGrpSpPr>
        <p:grpSpPr>
          <a:xfrm>
            <a:off x="3329675" y="2731783"/>
            <a:ext cx="339253" cy="298169"/>
            <a:chOff x="4467200" y="877100"/>
            <a:chExt cx="481825" cy="423475"/>
          </a:xfrm>
        </p:grpSpPr>
        <p:sp>
          <p:nvSpPr>
            <p:cNvPr id="4606" name="Google Shape;4606;p5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7" name="Google Shape;4607;p5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8" name="Google Shape;4608;p5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9" name="Google Shape;4609;p5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0" name="Google Shape;4610;p58"/>
          <p:cNvGrpSpPr/>
          <p:nvPr/>
        </p:nvGrpSpPr>
        <p:grpSpPr>
          <a:xfrm>
            <a:off x="3744565" y="2711232"/>
            <a:ext cx="354778" cy="339271"/>
            <a:chOff x="5045500" y="842250"/>
            <a:chExt cx="503875" cy="481850"/>
          </a:xfrm>
        </p:grpSpPr>
        <p:sp>
          <p:nvSpPr>
            <p:cNvPr id="4611" name="Google Shape;4611;p5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2" name="Google Shape;4612;p5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3" name="Google Shape;4613;p58"/>
          <p:cNvGrpSpPr/>
          <p:nvPr/>
        </p:nvGrpSpPr>
        <p:grpSpPr>
          <a:xfrm>
            <a:off x="4167413" y="2737451"/>
            <a:ext cx="336965" cy="286833"/>
            <a:chOff x="5645200" y="879425"/>
            <a:chExt cx="478575" cy="407375"/>
          </a:xfrm>
        </p:grpSpPr>
        <p:sp>
          <p:nvSpPr>
            <p:cNvPr id="4614" name="Google Shape;4614;p5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5" name="Google Shape;4615;p5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6" name="Google Shape;4616;p5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7" name="Google Shape;4617;p5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8" name="Google Shape;4618;p5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9" name="Google Shape;4619;p5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0" name="Google Shape;4620;p58"/>
          <p:cNvGrpSpPr/>
          <p:nvPr/>
        </p:nvGrpSpPr>
        <p:grpSpPr>
          <a:xfrm>
            <a:off x="4603488" y="2711241"/>
            <a:ext cx="298186" cy="339253"/>
            <a:chOff x="6264525" y="842250"/>
            <a:chExt cx="423500" cy="481825"/>
          </a:xfrm>
        </p:grpSpPr>
        <p:sp>
          <p:nvSpPr>
            <p:cNvPr id="4621" name="Google Shape;4621;p5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2" name="Google Shape;4622;p5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3" name="Google Shape;4623;p5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5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5" name="Google Shape;4625;p5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6" name="Google Shape;4626;p5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7" name="Google Shape;4627;p5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8" name="Google Shape;4628;p58"/>
          <p:cNvGrpSpPr/>
          <p:nvPr/>
        </p:nvGrpSpPr>
        <p:grpSpPr>
          <a:xfrm>
            <a:off x="821776" y="3125895"/>
            <a:ext cx="339253" cy="339253"/>
            <a:chOff x="900750" y="1436075"/>
            <a:chExt cx="481825" cy="481825"/>
          </a:xfrm>
        </p:grpSpPr>
        <p:sp>
          <p:nvSpPr>
            <p:cNvPr id="4629" name="Google Shape;4629;p5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0" name="Google Shape;4630;p5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5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2" name="Google Shape;4632;p5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3" name="Google Shape;4633;p58"/>
          <p:cNvGrpSpPr/>
          <p:nvPr/>
        </p:nvGrpSpPr>
        <p:grpSpPr>
          <a:xfrm>
            <a:off x="1239624" y="3186183"/>
            <a:ext cx="339253" cy="218676"/>
            <a:chOff x="1492675" y="1520750"/>
            <a:chExt cx="481825" cy="310575"/>
          </a:xfrm>
        </p:grpSpPr>
        <p:sp>
          <p:nvSpPr>
            <p:cNvPr id="4634" name="Google Shape;4634;p5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5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6" name="Google Shape;4636;p58"/>
          <p:cNvGrpSpPr/>
          <p:nvPr/>
        </p:nvGrpSpPr>
        <p:grpSpPr>
          <a:xfrm>
            <a:off x="1647421" y="3125877"/>
            <a:ext cx="352332" cy="339288"/>
            <a:chOff x="2071000" y="1435025"/>
            <a:chExt cx="500400" cy="481875"/>
          </a:xfrm>
        </p:grpSpPr>
        <p:sp>
          <p:nvSpPr>
            <p:cNvPr id="4637" name="Google Shape;4637;p5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5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9" name="Google Shape;4639;p5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0" name="Google Shape;4640;p58"/>
          <p:cNvGrpSpPr/>
          <p:nvPr/>
        </p:nvGrpSpPr>
        <p:grpSpPr>
          <a:xfrm>
            <a:off x="2075584" y="3146709"/>
            <a:ext cx="351874" cy="297623"/>
            <a:chOff x="2678350" y="1464650"/>
            <a:chExt cx="499750" cy="422700"/>
          </a:xfrm>
        </p:grpSpPr>
        <p:sp>
          <p:nvSpPr>
            <p:cNvPr id="4641" name="Google Shape;4641;p5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2" name="Google Shape;4642;p5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3" name="Google Shape;4643;p5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4" name="Google Shape;4644;p58"/>
          <p:cNvGrpSpPr/>
          <p:nvPr/>
        </p:nvGrpSpPr>
        <p:grpSpPr>
          <a:xfrm>
            <a:off x="2499118" y="3125895"/>
            <a:ext cx="339253" cy="339253"/>
            <a:chOff x="3271200" y="1435075"/>
            <a:chExt cx="481825" cy="481825"/>
          </a:xfrm>
        </p:grpSpPr>
        <p:sp>
          <p:nvSpPr>
            <p:cNvPr id="4645" name="Google Shape;4645;p5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6" name="Google Shape;4646;p5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7" name="Google Shape;4647;p58"/>
          <p:cNvGrpSpPr/>
          <p:nvPr/>
        </p:nvGrpSpPr>
        <p:grpSpPr>
          <a:xfrm>
            <a:off x="2909591" y="3125877"/>
            <a:ext cx="343442" cy="339288"/>
            <a:chOff x="3858100" y="1435075"/>
            <a:chExt cx="487775" cy="481875"/>
          </a:xfrm>
        </p:grpSpPr>
        <p:sp>
          <p:nvSpPr>
            <p:cNvPr id="4648" name="Google Shape;4648;p5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5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5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5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2" name="Google Shape;4652;p5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3" name="Google Shape;4653;p58"/>
          <p:cNvGrpSpPr/>
          <p:nvPr/>
        </p:nvGrpSpPr>
        <p:grpSpPr>
          <a:xfrm>
            <a:off x="3329674" y="3125895"/>
            <a:ext cx="339253" cy="339253"/>
            <a:chOff x="4456875" y="1435075"/>
            <a:chExt cx="481825" cy="481825"/>
          </a:xfrm>
        </p:grpSpPr>
        <p:sp>
          <p:nvSpPr>
            <p:cNvPr id="4654" name="Google Shape;4654;p5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5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6" name="Google Shape;4656;p5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5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5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5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5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5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5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5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4" name="Google Shape;4664;p5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5" name="Google Shape;4665;p5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5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5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8" name="Google Shape;4668;p5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5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5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1" name="Google Shape;4671;p5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5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58"/>
          <p:cNvGrpSpPr/>
          <p:nvPr/>
        </p:nvGrpSpPr>
        <p:grpSpPr>
          <a:xfrm>
            <a:off x="3750665" y="3125886"/>
            <a:ext cx="342580" cy="339271"/>
            <a:chOff x="5049725" y="1435050"/>
            <a:chExt cx="486550" cy="481850"/>
          </a:xfrm>
        </p:grpSpPr>
        <p:sp>
          <p:nvSpPr>
            <p:cNvPr id="4674" name="Google Shape;4674;p5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5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5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5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8" name="Google Shape;4678;p58"/>
          <p:cNvGrpSpPr/>
          <p:nvPr/>
        </p:nvGrpSpPr>
        <p:grpSpPr>
          <a:xfrm>
            <a:off x="4166216" y="3125895"/>
            <a:ext cx="339359" cy="339253"/>
            <a:chOff x="5642475" y="1435075"/>
            <a:chExt cx="481975" cy="481825"/>
          </a:xfrm>
        </p:grpSpPr>
        <p:sp>
          <p:nvSpPr>
            <p:cNvPr id="4679" name="Google Shape;4679;p5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0" name="Google Shape;4680;p5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5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2" name="Google Shape;4682;p58"/>
          <p:cNvGrpSpPr/>
          <p:nvPr/>
        </p:nvGrpSpPr>
        <p:grpSpPr>
          <a:xfrm>
            <a:off x="4580702" y="3125886"/>
            <a:ext cx="343759" cy="339271"/>
            <a:chOff x="6232000" y="1435050"/>
            <a:chExt cx="488225" cy="481850"/>
          </a:xfrm>
        </p:grpSpPr>
        <p:sp>
          <p:nvSpPr>
            <p:cNvPr id="4683" name="Google Shape;4683;p5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5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5" name="Google Shape;4685;p5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6" name="Google Shape;4686;p5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5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8" name="Google Shape;4688;p58"/>
          <p:cNvGrpSpPr/>
          <p:nvPr/>
        </p:nvGrpSpPr>
        <p:grpSpPr>
          <a:xfrm>
            <a:off x="841438" y="3539545"/>
            <a:ext cx="299929" cy="337792"/>
            <a:chOff x="924450" y="2028975"/>
            <a:chExt cx="425975" cy="479750"/>
          </a:xfrm>
        </p:grpSpPr>
        <p:sp>
          <p:nvSpPr>
            <p:cNvPr id="4689" name="Google Shape;4689;p5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5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5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2" name="Google Shape;4692;p58"/>
          <p:cNvGrpSpPr/>
          <p:nvPr/>
        </p:nvGrpSpPr>
        <p:grpSpPr>
          <a:xfrm>
            <a:off x="1653934" y="3559347"/>
            <a:ext cx="339306" cy="298186"/>
            <a:chOff x="2085450" y="2057100"/>
            <a:chExt cx="481900" cy="423500"/>
          </a:xfrm>
        </p:grpSpPr>
        <p:sp>
          <p:nvSpPr>
            <p:cNvPr id="4693" name="Google Shape;4693;p5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5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5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6" name="Google Shape;4696;p58"/>
          <p:cNvGrpSpPr/>
          <p:nvPr/>
        </p:nvGrpSpPr>
        <p:grpSpPr>
          <a:xfrm>
            <a:off x="2081868" y="3582592"/>
            <a:ext cx="339306" cy="251698"/>
            <a:chOff x="2678275" y="2090100"/>
            <a:chExt cx="481900" cy="357475"/>
          </a:xfrm>
        </p:grpSpPr>
        <p:sp>
          <p:nvSpPr>
            <p:cNvPr id="4697" name="Google Shape;4697;p5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8" name="Google Shape;4698;p5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5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5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5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2" name="Google Shape;4702;p58"/>
          <p:cNvGrpSpPr/>
          <p:nvPr/>
        </p:nvGrpSpPr>
        <p:grpSpPr>
          <a:xfrm>
            <a:off x="2559072" y="3594790"/>
            <a:ext cx="219345" cy="227301"/>
            <a:chOff x="3357325" y="2093500"/>
            <a:chExt cx="311525" cy="322825"/>
          </a:xfrm>
        </p:grpSpPr>
        <p:sp>
          <p:nvSpPr>
            <p:cNvPr id="4703" name="Google Shape;4703;p5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5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5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06" name="Google Shape;4706;p58"/>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07" name="Google Shape;4707;p58"/>
          <p:cNvGrpSpPr/>
          <p:nvPr/>
        </p:nvGrpSpPr>
        <p:grpSpPr>
          <a:xfrm>
            <a:off x="3353262" y="3538814"/>
            <a:ext cx="292078" cy="339253"/>
            <a:chOff x="4492800" y="2027925"/>
            <a:chExt cx="414825" cy="481825"/>
          </a:xfrm>
        </p:grpSpPr>
        <p:sp>
          <p:nvSpPr>
            <p:cNvPr id="4708" name="Google Shape;4708;p5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5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0" name="Google Shape;4710;p58"/>
          <p:cNvGrpSpPr/>
          <p:nvPr/>
        </p:nvGrpSpPr>
        <p:grpSpPr>
          <a:xfrm>
            <a:off x="3752354" y="3538805"/>
            <a:ext cx="339200" cy="339271"/>
            <a:chOff x="5049725" y="2027900"/>
            <a:chExt cx="481750" cy="481850"/>
          </a:xfrm>
        </p:grpSpPr>
        <p:sp>
          <p:nvSpPr>
            <p:cNvPr id="4711" name="Google Shape;4711;p5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5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3" name="Google Shape;4713;p5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5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5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5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5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5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9" name="Google Shape;4719;p58"/>
          <p:cNvGrpSpPr/>
          <p:nvPr/>
        </p:nvGrpSpPr>
        <p:grpSpPr>
          <a:xfrm>
            <a:off x="4225950" y="3538893"/>
            <a:ext cx="219890" cy="339095"/>
            <a:chOff x="5726350" y="2028150"/>
            <a:chExt cx="312300" cy="481600"/>
          </a:xfrm>
        </p:grpSpPr>
        <p:sp>
          <p:nvSpPr>
            <p:cNvPr id="4720" name="Google Shape;4720;p5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5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5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3" name="Google Shape;4723;p58"/>
          <p:cNvGrpSpPr/>
          <p:nvPr/>
        </p:nvGrpSpPr>
        <p:grpSpPr>
          <a:xfrm>
            <a:off x="4586141" y="3542000"/>
            <a:ext cx="332881" cy="332881"/>
            <a:chOff x="6239925" y="2032450"/>
            <a:chExt cx="472775" cy="472775"/>
          </a:xfrm>
        </p:grpSpPr>
        <p:sp>
          <p:nvSpPr>
            <p:cNvPr id="4724" name="Google Shape;4724;p5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5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6" name="Google Shape;4726;p58"/>
          <p:cNvGrpSpPr/>
          <p:nvPr/>
        </p:nvGrpSpPr>
        <p:grpSpPr>
          <a:xfrm>
            <a:off x="5035233" y="2364092"/>
            <a:ext cx="334641" cy="185425"/>
            <a:chOff x="903075" y="2730000"/>
            <a:chExt cx="475275" cy="263350"/>
          </a:xfrm>
        </p:grpSpPr>
        <p:sp>
          <p:nvSpPr>
            <p:cNvPr id="4727" name="Google Shape;4727;p5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8" name="Google Shape;4728;p5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5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0" name="Google Shape;4730;p58"/>
          <p:cNvGrpSpPr/>
          <p:nvPr/>
        </p:nvGrpSpPr>
        <p:grpSpPr>
          <a:xfrm>
            <a:off x="1239624" y="3538814"/>
            <a:ext cx="339253" cy="339253"/>
            <a:chOff x="1492675" y="2027925"/>
            <a:chExt cx="481825" cy="481825"/>
          </a:xfrm>
        </p:grpSpPr>
        <p:sp>
          <p:nvSpPr>
            <p:cNvPr id="4731" name="Google Shape;4731;p5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5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5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5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5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6" name="Google Shape;4736;p58"/>
          <p:cNvGrpSpPr/>
          <p:nvPr/>
        </p:nvGrpSpPr>
        <p:grpSpPr>
          <a:xfrm>
            <a:off x="5466000" y="2287178"/>
            <a:ext cx="339253" cy="339253"/>
            <a:chOff x="1492675" y="2620775"/>
            <a:chExt cx="481825" cy="481825"/>
          </a:xfrm>
        </p:grpSpPr>
        <p:sp>
          <p:nvSpPr>
            <p:cNvPr id="4737" name="Google Shape;4737;p5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5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39" name="Google Shape;4739;p58"/>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40" name="Google Shape;4740;p58"/>
          <p:cNvGrpSpPr/>
          <p:nvPr/>
        </p:nvGrpSpPr>
        <p:grpSpPr>
          <a:xfrm>
            <a:off x="6289754" y="2303161"/>
            <a:ext cx="333585" cy="307287"/>
            <a:chOff x="2682350" y="2643425"/>
            <a:chExt cx="473775" cy="436425"/>
          </a:xfrm>
        </p:grpSpPr>
        <p:sp>
          <p:nvSpPr>
            <p:cNvPr id="4741" name="Google Shape;4741;p5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5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5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5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5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5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5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8" name="Google Shape;4748;p58"/>
          <p:cNvGrpSpPr/>
          <p:nvPr/>
        </p:nvGrpSpPr>
        <p:grpSpPr>
          <a:xfrm>
            <a:off x="6755243" y="2287178"/>
            <a:ext cx="238531" cy="339253"/>
            <a:chOff x="3342725" y="2620775"/>
            <a:chExt cx="338775" cy="481825"/>
          </a:xfrm>
        </p:grpSpPr>
        <p:sp>
          <p:nvSpPr>
            <p:cNvPr id="4749" name="Google Shape;4749;p5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5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5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2" name="Google Shape;4752;p58"/>
          <p:cNvGrpSpPr/>
          <p:nvPr/>
        </p:nvGrpSpPr>
        <p:grpSpPr>
          <a:xfrm>
            <a:off x="7148994" y="2287178"/>
            <a:ext cx="278296" cy="339253"/>
            <a:chOff x="3907325" y="2620775"/>
            <a:chExt cx="395250" cy="481825"/>
          </a:xfrm>
        </p:grpSpPr>
        <p:sp>
          <p:nvSpPr>
            <p:cNvPr id="4753" name="Google Shape;4753;p5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5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5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5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7" name="Google Shape;4757;p58"/>
          <p:cNvGrpSpPr/>
          <p:nvPr/>
        </p:nvGrpSpPr>
        <p:grpSpPr>
          <a:xfrm>
            <a:off x="7542181" y="2297783"/>
            <a:ext cx="339253" cy="318042"/>
            <a:chOff x="4456875" y="2635825"/>
            <a:chExt cx="481825" cy="451700"/>
          </a:xfrm>
        </p:grpSpPr>
        <p:sp>
          <p:nvSpPr>
            <p:cNvPr id="4758" name="Google Shape;4758;p5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5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5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5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5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5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4" name="Google Shape;4764;p58"/>
          <p:cNvGrpSpPr/>
          <p:nvPr/>
        </p:nvGrpSpPr>
        <p:grpSpPr>
          <a:xfrm>
            <a:off x="7967105" y="2297783"/>
            <a:ext cx="339253" cy="318042"/>
            <a:chOff x="5049725" y="2635825"/>
            <a:chExt cx="481825" cy="451700"/>
          </a:xfrm>
        </p:grpSpPr>
        <p:sp>
          <p:nvSpPr>
            <p:cNvPr id="4765" name="Google Shape;4765;p5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5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5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8" name="Google Shape;4768;p58"/>
          <p:cNvGrpSpPr/>
          <p:nvPr/>
        </p:nvGrpSpPr>
        <p:grpSpPr>
          <a:xfrm>
            <a:off x="2172830" y="3952243"/>
            <a:ext cx="338566" cy="338373"/>
            <a:chOff x="5643000" y="2621375"/>
            <a:chExt cx="480850" cy="480575"/>
          </a:xfrm>
        </p:grpSpPr>
        <p:sp>
          <p:nvSpPr>
            <p:cNvPr id="4769" name="Google Shape;4769;p5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5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5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5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5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5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5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6" name="Google Shape;4776;p58"/>
          <p:cNvGrpSpPr/>
          <p:nvPr/>
        </p:nvGrpSpPr>
        <p:grpSpPr>
          <a:xfrm>
            <a:off x="3942523" y="3951803"/>
            <a:ext cx="339359" cy="339253"/>
            <a:chOff x="6235250" y="2620775"/>
            <a:chExt cx="481975" cy="481825"/>
          </a:xfrm>
        </p:grpSpPr>
        <p:sp>
          <p:nvSpPr>
            <p:cNvPr id="4777" name="Google Shape;4777;p5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5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5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5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1" name="Google Shape;4781;p5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82" name="Google Shape;4782;p58"/>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83" name="Google Shape;4783;p58"/>
          <p:cNvGrpSpPr/>
          <p:nvPr/>
        </p:nvGrpSpPr>
        <p:grpSpPr>
          <a:xfrm>
            <a:off x="5465078" y="2711317"/>
            <a:ext cx="341101" cy="339253"/>
            <a:chOff x="1535000" y="3223325"/>
            <a:chExt cx="484450" cy="481825"/>
          </a:xfrm>
        </p:grpSpPr>
        <p:sp>
          <p:nvSpPr>
            <p:cNvPr id="4784" name="Google Shape;4784;p5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5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5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7" name="Google Shape;4787;p58"/>
          <p:cNvGrpSpPr/>
          <p:nvPr/>
        </p:nvGrpSpPr>
        <p:grpSpPr>
          <a:xfrm>
            <a:off x="5872645" y="2746618"/>
            <a:ext cx="339253" cy="268649"/>
            <a:chOff x="2085525" y="3263750"/>
            <a:chExt cx="481825" cy="381550"/>
          </a:xfrm>
        </p:grpSpPr>
        <p:sp>
          <p:nvSpPr>
            <p:cNvPr id="4788" name="Google Shape;4788;p5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5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0" name="Google Shape;4790;p58"/>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91" name="Google Shape;4791;p58"/>
          <p:cNvGrpSpPr/>
          <p:nvPr/>
        </p:nvGrpSpPr>
        <p:grpSpPr>
          <a:xfrm>
            <a:off x="6704407" y="2711308"/>
            <a:ext cx="340204" cy="339271"/>
            <a:chOff x="3270450" y="3213625"/>
            <a:chExt cx="483175" cy="481850"/>
          </a:xfrm>
        </p:grpSpPr>
        <p:sp>
          <p:nvSpPr>
            <p:cNvPr id="4792" name="Google Shape;4792;p5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5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4" name="Google Shape;4794;p58"/>
          <p:cNvGrpSpPr/>
          <p:nvPr/>
        </p:nvGrpSpPr>
        <p:grpSpPr>
          <a:xfrm>
            <a:off x="7203676" y="2711317"/>
            <a:ext cx="168931" cy="339253"/>
            <a:chOff x="3984950" y="3213600"/>
            <a:chExt cx="239925" cy="481825"/>
          </a:xfrm>
        </p:grpSpPr>
        <p:sp>
          <p:nvSpPr>
            <p:cNvPr id="4795" name="Google Shape;4795;p5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5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7" name="Google Shape;4797;p58"/>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58"/>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99" name="Google Shape;4799;p58"/>
          <p:cNvGrpSpPr/>
          <p:nvPr/>
        </p:nvGrpSpPr>
        <p:grpSpPr>
          <a:xfrm>
            <a:off x="1710348" y="3981487"/>
            <a:ext cx="355218" cy="279880"/>
            <a:chOff x="5629975" y="3255775"/>
            <a:chExt cx="504500" cy="397500"/>
          </a:xfrm>
        </p:grpSpPr>
        <p:sp>
          <p:nvSpPr>
            <p:cNvPr id="4800" name="Google Shape;4800;p5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5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5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5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5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5" name="Google Shape;4805;p58"/>
          <p:cNvGrpSpPr/>
          <p:nvPr/>
        </p:nvGrpSpPr>
        <p:grpSpPr>
          <a:xfrm>
            <a:off x="3495004" y="3981593"/>
            <a:ext cx="340256" cy="279669"/>
            <a:chOff x="6234950" y="3255925"/>
            <a:chExt cx="483250" cy="397200"/>
          </a:xfrm>
        </p:grpSpPr>
        <p:sp>
          <p:nvSpPr>
            <p:cNvPr id="4806" name="Google Shape;4806;p5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5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5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5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5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5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2" name="Google Shape;4812;p58"/>
          <p:cNvGrpSpPr/>
          <p:nvPr/>
        </p:nvGrpSpPr>
        <p:grpSpPr>
          <a:xfrm>
            <a:off x="5043532" y="3125970"/>
            <a:ext cx="318042" cy="339253"/>
            <a:chOff x="914900" y="3806450"/>
            <a:chExt cx="451700" cy="481825"/>
          </a:xfrm>
        </p:grpSpPr>
        <p:sp>
          <p:nvSpPr>
            <p:cNvPr id="4813" name="Google Shape;4813;p5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5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5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5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5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8" name="Google Shape;4818;p58"/>
          <p:cNvGrpSpPr/>
          <p:nvPr/>
        </p:nvGrpSpPr>
        <p:grpSpPr>
          <a:xfrm>
            <a:off x="5462454" y="3125785"/>
            <a:ext cx="346347" cy="339623"/>
            <a:chOff x="1490050" y="3805975"/>
            <a:chExt cx="491900" cy="482350"/>
          </a:xfrm>
        </p:grpSpPr>
        <p:sp>
          <p:nvSpPr>
            <p:cNvPr id="4819" name="Google Shape;4819;p5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5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5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5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3" name="Google Shape;4823;p58"/>
          <p:cNvGrpSpPr/>
          <p:nvPr/>
        </p:nvGrpSpPr>
        <p:grpSpPr>
          <a:xfrm>
            <a:off x="5886322" y="3125970"/>
            <a:ext cx="311899" cy="339253"/>
            <a:chOff x="2104275" y="3806450"/>
            <a:chExt cx="442975" cy="481825"/>
          </a:xfrm>
        </p:grpSpPr>
        <p:sp>
          <p:nvSpPr>
            <p:cNvPr id="4824" name="Google Shape;4824;p5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5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6" name="Google Shape;4826;p58"/>
          <p:cNvGrpSpPr/>
          <p:nvPr/>
        </p:nvGrpSpPr>
        <p:grpSpPr>
          <a:xfrm>
            <a:off x="6309839" y="3125970"/>
            <a:ext cx="293416" cy="339253"/>
            <a:chOff x="2710875" y="3806450"/>
            <a:chExt cx="416725" cy="481825"/>
          </a:xfrm>
        </p:grpSpPr>
        <p:sp>
          <p:nvSpPr>
            <p:cNvPr id="4827" name="Google Shape;4827;p5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8" name="Google Shape;4828;p5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9" name="Google Shape;4829;p58"/>
          <p:cNvGrpSpPr/>
          <p:nvPr/>
        </p:nvGrpSpPr>
        <p:grpSpPr>
          <a:xfrm>
            <a:off x="6704883" y="3166412"/>
            <a:ext cx="339253" cy="258369"/>
            <a:chOff x="3271200" y="3863875"/>
            <a:chExt cx="481825" cy="366950"/>
          </a:xfrm>
        </p:grpSpPr>
        <p:sp>
          <p:nvSpPr>
            <p:cNvPr id="4830" name="Google Shape;4830;p5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5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2" name="Google Shape;4832;p58"/>
          <p:cNvGrpSpPr/>
          <p:nvPr/>
        </p:nvGrpSpPr>
        <p:grpSpPr>
          <a:xfrm>
            <a:off x="7140377" y="3126199"/>
            <a:ext cx="295528" cy="338795"/>
            <a:chOff x="3895050" y="3806775"/>
            <a:chExt cx="419725" cy="481175"/>
          </a:xfrm>
        </p:grpSpPr>
        <p:sp>
          <p:nvSpPr>
            <p:cNvPr id="4833" name="Google Shape;4833;p5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5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5" name="Google Shape;4835;p58"/>
          <p:cNvGrpSpPr/>
          <p:nvPr/>
        </p:nvGrpSpPr>
        <p:grpSpPr>
          <a:xfrm>
            <a:off x="7543659" y="3125979"/>
            <a:ext cx="336296" cy="339235"/>
            <a:chOff x="4464775" y="3806475"/>
            <a:chExt cx="477625" cy="481800"/>
          </a:xfrm>
        </p:grpSpPr>
        <p:sp>
          <p:nvSpPr>
            <p:cNvPr id="4836" name="Google Shape;4836;p5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5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5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5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5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5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2" name="Google Shape;4842;p58"/>
          <p:cNvGrpSpPr/>
          <p:nvPr/>
        </p:nvGrpSpPr>
        <p:grpSpPr>
          <a:xfrm>
            <a:off x="7967105" y="3125970"/>
            <a:ext cx="339253" cy="339253"/>
            <a:chOff x="5049725" y="3806450"/>
            <a:chExt cx="481825" cy="481825"/>
          </a:xfrm>
        </p:grpSpPr>
        <p:sp>
          <p:nvSpPr>
            <p:cNvPr id="4843" name="Google Shape;4843;p5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5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5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6" name="Google Shape;4846;p58"/>
          <p:cNvGrpSpPr/>
          <p:nvPr/>
        </p:nvGrpSpPr>
        <p:grpSpPr>
          <a:xfrm>
            <a:off x="1263832" y="3951798"/>
            <a:ext cx="339253" cy="339253"/>
            <a:chOff x="5651375" y="3806450"/>
            <a:chExt cx="481825" cy="481825"/>
          </a:xfrm>
        </p:grpSpPr>
        <p:sp>
          <p:nvSpPr>
            <p:cNvPr id="4847" name="Google Shape;4847;p5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5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5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5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1" name="Google Shape;4851;p58"/>
          <p:cNvGrpSpPr/>
          <p:nvPr/>
        </p:nvGrpSpPr>
        <p:grpSpPr>
          <a:xfrm>
            <a:off x="3089238" y="3953787"/>
            <a:ext cx="298503" cy="335275"/>
            <a:chOff x="6264300" y="3809300"/>
            <a:chExt cx="423950" cy="476175"/>
          </a:xfrm>
        </p:grpSpPr>
        <p:sp>
          <p:nvSpPr>
            <p:cNvPr id="4852" name="Google Shape;4852;p5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5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5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5" name="Google Shape;4855;p58"/>
          <p:cNvGrpSpPr/>
          <p:nvPr/>
        </p:nvGrpSpPr>
        <p:grpSpPr>
          <a:xfrm>
            <a:off x="5032267" y="3538881"/>
            <a:ext cx="340573" cy="339271"/>
            <a:chOff x="898875" y="4399275"/>
            <a:chExt cx="483700" cy="481850"/>
          </a:xfrm>
        </p:grpSpPr>
        <p:sp>
          <p:nvSpPr>
            <p:cNvPr id="4856" name="Google Shape;4856;p5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58"/>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5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5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5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5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5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5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4" name="Google Shape;4864;p58"/>
          <p:cNvGrpSpPr/>
          <p:nvPr/>
        </p:nvGrpSpPr>
        <p:grpSpPr>
          <a:xfrm>
            <a:off x="5466000" y="3554133"/>
            <a:ext cx="339253" cy="308765"/>
            <a:chOff x="1492675" y="4420975"/>
            <a:chExt cx="481825" cy="438525"/>
          </a:xfrm>
        </p:grpSpPr>
        <p:sp>
          <p:nvSpPr>
            <p:cNvPr id="4865" name="Google Shape;4865;p5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5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5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5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5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0" name="Google Shape;4870;p58"/>
          <p:cNvGrpSpPr/>
          <p:nvPr/>
        </p:nvGrpSpPr>
        <p:grpSpPr>
          <a:xfrm>
            <a:off x="5870982" y="3539558"/>
            <a:ext cx="342580" cy="337915"/>
            <a:chOff x="2084100" y="4400250"/>
            <a:chExt cx="486550" cy="479925"/>
          </a:xfrm>
        </p:grpSpPr>
        <p:sp>
          <p:nvSpPr>
            <p:cNvPr id="4871" name="Google Shape;4871;p5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5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5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5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5" name="Google Shape;4875;p5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5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7" name="Google Shape;4877;p58"/>
          <p:cNvGrpSpPr/>
          <p:nvPr/>
        </p:nvGrpSpPr>
        <p:grpSpPr>
          <a:xfrm>
            <a:off x="6307462" y="3538907"/>
            <a:ext cx="298169" cy="339218"/>
            <a:chOff x="2707950" y="4399325"/>
            <a:chExt cx="423475" cy="481775"/>
          </a:xfrm>
        </p:grpSpPr>
        <p:sp>
          <p:nvSpPr>
            <p:cNvPr id="4878" name="Google Shape;4878;p5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5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5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5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5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5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5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5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5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5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5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5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0" name="Google Shape;4890;p58"/>
          <p:cNvGrpSpPr/>
          <p:nvPr/>
        </p:nvGrpSpPr>
        <p:grpSpPr>
          <a:xfrm>
            <a:off x="6736981" y="3538881"/>
            <a:ext cx="275057" cy="339271"/>
            <a:chOff x="3330525" y="4399275"/>
            <a:chExt cx="390650" cy="481850"/>
          </a:xfrm>
        </p:grpSpPr>
        <p:sp>
          <p:nvSpPr>
            <p:cNvPr id="4891" name="Google Shape;4891;p5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2" name="Google Shape;4892;p5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5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5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5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5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5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8" name="Google Shape;4898;p58"/>
          <p:cNvGrpSpPr/>
          <p:nvPr/>
        </p:nvGrpSpPr>
        <p:grpSpPr>
          <a:xfrm>
            <a:off x="7161510" y="3538890"/>
            <a:ext cx="253265" cy="339253"/>
            <a:chOff x="3938800" y="4399275"/>
            <a:chExt cx="359700" cy="481825"/>
          </a:xfrm>
        </p:grpSpPr>
        <p:sp>
          <p:nvSpPr>
            <p:cNvPr id="4899" name="Google Shape;4899;p5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5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5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5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5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58"/>
          <p:cNvGrpSpPr/>
          <p:nvPr/>
        </p:nvGrpSpPr>
        <p:grpSpPr>
          <a:xfrm>
            <a:off x="7632288" y="3538890"/>
            <a:ext cx="159039" cy="339253"/>
            <a:chOff x="4584850" y="4399275"/>
            <a:chExt cx="225875" cy="481825"/>
          </a:xfrm>
        </p:grpSpPr>
        <p:sp>
          <p:nvSpPr>
            <p:cNvPr id="4905" name="Google Shape;4905;p5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5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07" name="Google Shape;4907;p58"/>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08" name="Google Shape;4908;p58"/>
          <p:cNvGrpSpPr/>
          <p:nvPr/>
        </p:nvGrpSpPr>
        <p:grpSpPr>
          <a:xfrm>
            <a:off x="817316" y="3951795"/>
            <a:ext cx="339253" cy="339253"/>
            <a:chOff x="5642550" y="4399275"/>
            <a:chExt cx="481825" cy="481825"/>
          </a:xfrm>
        </p:grpSpPr>
        <p:sp>
          <p:nvSpPr>
            <p:cNvPr id="4909" name="Google Shape;4909;p5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5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1" name="Google Shape;4911;p58"/>
          <p:cNvGrpSpPr/>
          <p:nvPr/>
        </p:nvGrpSpPr>
        <p:grpSpPr>
          <a:xfrm>
            <a:off x="2618659" y="3963703"/>
            <a:ext cx="363316" cy="315437"/>
            <a:chOff x="6218300" y="4416175"/>
            <a:chExt cx="516000" cy="448000"/>
          </a:xfrm>
        </p:grpSpPr>
        <p:sp>
          <p:nvSpPr>
            <p:cNvPr id="4912" name="Google Shape;4912;p5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5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5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58"/>
          <p:cNvGrpSpPr/>
          <p:nvPr/>
        </p:nvGrpSpPr>
        <p:grpSpPr>
          <a:xfrm>
            <a:off x="5728693" y="3951792"/>
            <a:ext cx="339253" cy="339253"/>
            <a:chOff x="899850" y="4992125"/>
            <a:chExt cx="481825" cy="481825"/>
          </a:xfrm>
        </p:grpSpPr>
        <p:sp>
          <p:nvSpPr>
            <p:cNvPr id="4916" name="Google Shape;4916;p5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5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5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9" name="Google Shape;4919;p58"/>
          <p:cNvGrpSpPr/>
          <p:nvPr/>
        </p:nvGrpSpPr>
        <p:grpSpPr>
          <a:xfrm>
            <a:off x="5282177" y="3951792"/>
            <a:ext cx="339253" cy="339253"/>
            <a:chOff x="1492675" y="4992125"/>
            <a:chExt cx="481825" cy="481825"/>
          </a:xfrm>
        </p:grpSpPr>
        <p:sp>
          <p:nvSpPr>
            <p:cNvPr id="4920" name="Google Shape;4920;p5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5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2" name="Google Shape;4922;p58"/>
          <p:cNvGrpSpPr/>
          <p:nvPr/>
        </p:nvGrpSpPr>
        <p:grpSpPr>
          <a:xfrm>
            <a:off x="4835661" y="3951792"/>
            <a:ext cx="339253" cy="339253"/>
            <a:chOff x="2085525" y="4992125"/>
            <a:chExt cx="481825" cy="481825"/>
          </a:xfrm>
        </p:grpSpPr>
        <p:sp>
          <p:nvSpPr>
            <p:cNvPr id="4923" name="Google Shape;4923;p5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5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5" name="Google Shape;4925;p58"/>
          <p:cNvGrpSpPr/>
          <p:nvPr/>
        </p:nvGrpSpPr>
        <p:grpSpPr>
          <a:xfrm>
            <a:off x="6621883" y="3951792"/>
            <a:ext cx="339253" cy="339253"/>
            <a:chOff x="2678350" y="4992125"/>
            <a:chExt cx="481825" cy="481825"/>
          </a:xfrm>
        </p:grpSpPr>
        <p:sp>
          <p:nvSpPr>
            <p:cNvPr id="4926" name="Google Shape;4926;p5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5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5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9" name="Google Shape;4929;p58"/>
          <p:cNvGrpSpPr/>
          <p:nvPr/>
        </p:nvGrpSpPr>
        <p:grpSpPr>
          <a:xfrm>
            <a:off x="4389145" y="3951792"/>
            <a:ext cx="339253" cy="339253"/>
            <a:chOff x="3271200" y="4992125"/>
            <a:chExt cx="481825" cy="481825"/>
          </a:xfrm>
        </p:grpSpPr>
        <p:sp>
          <p:nvSpPr>
            <p:cNvPr id="4930" name="Google Shape;4930;p5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5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5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3" name="Google Shape;4933;p58"/>
          <p:cNvGrpSpPr/>
          <p:nvPr/>
        </p:nvGrpSpPr>
        <p:grpSpPr>
          <a:xfrm>
            <a:off x="6175209" y="3952813"/>
            <a:ext cx="339411" cy="337211"/>
            <a:chOff x="5049575" y="4993600"/>
            <a:chExt cx="482050" cy="478925"/>
          </a:xfrm>
        </p:grpSpPr>
        <p:sp>
          <p:nvSpPr>
            <p:cNvPr id="4934" name="Google Shape;4934;p5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5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5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5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38" name="Google Shape;4938;p58"/>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39" name="Google Shape;4939;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940" name="Google Shape;4940;p58"/>
          <p:cNvGrpSpPr/>
          <p:nvPr/>
        </p:nvGrpSpPr>
        <p:grpSpPr>
          <a:xfrm>
            <a:off x="7140381" y="3975375"/>
            <a:ext cx="195300" cy="343772"/>
            <a:chOff x="3999225" y="4364775"/>
            <a:chExt cx="195300" cy="343772"/>
          </a:xfrm>
        </p:grpSpPr>
        <p:grpSp>
          <p:nvGrpSpPr>
            <p:cNvPr id="4941" name="Google Shape;4941;p58"/>
            <p:cNvGrpSpPr/>
            <p:nvPr/>
          </p:nvGrpSpPr>
          <p:grpSpPr>
            <a:xfrm>
              <a:off x="4048568" y="4562577"/>
              <a:ext cx="97317" cy="145970"/>
              <a:chOff x="1529575" y="2222650"/>
              <a:chExt cx="203125" cy="304675"/>
            </a:xfrm>
          </p:grpSpPr>
          <p:sp>
            <p:nvSpPr>
              <p:cNvPr id="4942" name="Google Shape;4942;p58"/>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8"/>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58"/>
            <p:cNvGrpSpPr/>
            <p:nvPr/>
          </p:nvGrpSpPr>
          <p:grpSpPr>
            <a:xfrm>
              <a:off x="3999225" y="4364775"/>
              <a:ext cx="195300" cy="195300"/>
              <a:chOff x="3999225" y="4364775"/>
              <a:chExt cx="195300" cy="195300"/>
            </a:xfrm>
          </p:grpSpPr>
          <p:sp>
            <p:nvSpPr>
              <p:cNvPr id="4945" name="Google Shape;4945;p58"/>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8"/>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7" name="Google Shape;4947;p58"/>
          <p:cNvGrpSpPr/>
          <p:nvPr/>
        </p:nvGrpSpPr>
        <p:grpSpPr>
          <a:xfrm>
            <a:off x="7573269" y="3991627"/>
            <a:ext cx="277088" cy="259611"/>
            <a:chOff x="4335888" y="4398114"/>
            <a:chExt cx="277088" cy="259611"/>
          </a:xfrm>
        </p:grpSpPr>
        <p:grpSp>
          <p:nvGrpSpPr>
            <p:cNvPr id="4948" name="Google Shape;4948;p58"/>
            <p:cNvGrpSpPr/>
            <p:nvPr/>
          </p:nvGrpSpPr>
          <p:grpSpPr>
            <a:xfrm>
              <a:off x="4335888" y="4462425"/>
              <a:ext cx="195300" cy="195300"/>
              <a:chOff x="4335888" y="4462425"/>
              <a:chExt cx="195300" cy="195300"/>
            </a:xfrm>
          </p:grpSpPr>
          <p:sp>
            <p:nvSpPr>
              <p:cNvPr id="4949" name="Google Shape;4949;p5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58"/>
            <p:cNvGrpSpPr/>
            <p:nvPr/>
          </p:nvGrpSpPr>
          <p:grpSpPr>
            <a:xfrm>
              <a:off x="4509813" y="4398114"/>
              <a:ext cx="103162" cy="103198"/>
              <a:chOff x="2277975" y="2021700"/>
              <a:chExt cx="215325" cy="215400"/>
            </a:xfrm>
          </p:grpSpPr>
          <p:sp>
            <p:nvSpPr>
              <p:cNvPr id="4952" name="Google Shape;4952;p58"/>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8"/>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4" name="Google Shape;4954;p58"/>
          <p:cNvGrpSpPr/>
          <p:nvPr/>
        </p:nvGrpSpPr>
        <p:grpSpPr>
          <a:xfrm>
            <a:off x="7961419" y="4049613"/>
            <a:ext cx="392275" cy="195300"/>
            <a:chOff x="4752588" y="4440200"/>
            <a:chExt cx="392275" cy="195300"/>
          </a:xfrm>
        </p:grpSpPr>
        <p:grpSp>
          <p:nvGrpSpPr>
            <p:cNvPr id="4955" name="Google Shape;4955;p58"/>
            <p:cNvGrpSpPr/>
            <p:nvPr/>
          </p:nvGrpSpPr>
          <p:grpSpPr>
            <a:xfrm>
              <a:off x="4950384" y="4469728"/>
              <a:ext cx="194479" cy="136244"/>
              <a:chOff x="3163375" y="2175125"/>
              <a:chExt cx="405925" cy="284375"/>
            </a:xfrm>
          </p:grpSpPr>
          <p:sp>
            <p:nvSpPr>
              <p:cNvPr id="4956" name="Google Shape;4956;p58"/>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8"/>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8"/>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58"/>
            <p:cNvGrpSpPr/>
            <p:nvPr/>
          </p:nvGrpSpPr>
          <p:grpSpPr>
            <a:xfrm>
              <a:off x="4752588" y="4440200"/>
              <a:ext cx="195300" cy="195300"/>
              <a:chOff x="4335888" y="4462425"/>
              <a:chExt cx="195300" cy="195300"/>
            </a:xfrm>
          </p:grpSpPr>
          <p:sp>
            <p:nvSpPr>
              <p:cNvPr id="4960" name="Google Shape;4960;p5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65" name="Shape 4965"/>
        <p:cNvGrpSpPr/>
        <p:nvPr/>
      </p:nvGrpSpPr>
      <p:grpSpPr>
        <a:xfrm>
          <a:off x="0" y="0"/>
          <a:ext cx="0" cy="0"/>
          <a:chOff x="0" y="0"/>
          <a:chExt cx="0" cy="0"/>
        </a:xfrm>
      </p:grpSpPr>
      <p:grpSp>
        <p:nvGrpSpPr>
          <p:cNvPr id="4966" name="Google Shape;4966;p59"/>
          <p:cNvGrpSpPr/>
          <p:nvPr/>
        </p:nvGrpSpPr>
        <p:grpSpPr>
          <a:xfrm>
            <a:off x="856199" y="1311179"/>
            <a:ext cx="322099" cy="370529"/>
            <a:chOff x="-42971725" y="3217825"/>
            <a:chExt cx="275675" cy="317125"/>
          </a:xfrm>
        </p:grpSpPr>
        <p:sp>
          <p:nvSpPr>
            <p:cNvPr id="4967" name="Google Shape;4967;p5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59"/>
          <p:cNvGrpSpPr/>
          <p:nvPr/>
        </p:nvGrpSpPr>
        <p:grpSpPr>
          <a:xfrm>
            <a:off x="828113" y="1779835"/>
            <a:ext cx="378270" cy="337551"/>
            <a:chOff x="-42996150" y="3612600"/>
            <a:chExt cx="323750" cy="288900"/>
          </a:xfrm>
        </p:grpSpPr>
        <p:sp>
          <p:nvSpPr>
            <p:cNvPr id="4971" name="Google Shape;4971;p5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59"/>
          <p:cNvGrpSpPr/>
          <p:nvPr/>
        </p:nvGrpSpPr>
        <p:grpSpPr>
          <a:xfrm>
            <a:off x="830874" y="2189205"/>
            <a:ext cx="372749" cy="370909"/>
            <a:chOff x="-42994575" y="3950300"/>
            <a:chExt cx="319025" cy="317450"/>
          </a:xfrm>
        </p:grpSpPr>
        <p:sp>
          <p:nvSpPr>
            <p:cNvPr id="4975" name="Google Shape;4975;p5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59"/>
          <p:cNvGrpSpPr/>
          <p:nvPr/>
        </p:nvGrpSpPr>
        <p:grpSpPr>
          <a:xfrm>
            <a:off x="2984269" y="1336037"/>
            <a:ext cx="371785" cy="370879"/>
            <a:chOff x="-41111350" y="3239100"/>
            <a:chExt cx="318200" cy="317425"/>
          </a:xfrm>
        </p:grpSpPr>
        <p:sp>
          <p:nvSpPr>
            <p:cNvPr id="4979" name="Google Shape;4979;p5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59"/>
          <p:cNvGrpSpPr/>
          <p:nvPr/>
        </p:nvGrpSpPr>
        <p:grpSpPr>
          <a:xfrm>
            <a:off x="2980588" y="1771568"/>
            <a:ext cx="379146" cy="370967"/>
            <a:chOff x="-41117650" y="3605525"/>
            <a:chExt cx="324500" cy="317500"/>
          </a:xfrm>
        </p:grpSpPr>
        <p:sp>
          <p:nvSpPr>
            <p:cNvPr id="4984" name="Google Shape;4984;p5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7" name="Google Shape;4987;p59"/>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8" name="Google Shape;4988;p59"/>
          <p:cNvGrpSpPr/>
          <p:nvPr/>
        </p:nvGrpSpPr>
        <p:grpSpPr>
          <a:xfrm>
            <a:off x="1806843" y="2663092"/>
            <a:ext cx="216271" cy="371814"/>
            <a:chOff x="-39205300" y="3220175"/>
            <a:chExt cx="185100" cy="318225"/>
          </a:xfrm>
        </p:grpSpPr>
        <p:sp>
          <p:nvSpPr>
            <p:cNvPr id="4989" name="Google Shape;4989;p5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59"/>
          <p:cNvGrpSpPr/>
          <p:nvPr/>
        </p:nvGrpSpPr>
        <p:grpSpPr>
          <a:xfrm>
            <a:off x="1772370" y="3123163"/>
            <a:ext cx="300016" cy="369273"/>
            <a:chOff x="-39248625" y="3588600"/>
            <a:chExt cx="256775" cy="316050"/>
          </a:xfrm>
        </p:grpSpPr>
        <p:sp>
          <p:nvSpPr>
            <p:cNvPr id="4992" name="Google Shape;4992;p5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4" name="Google Shape;4994;p59"/>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9"/>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6" name="Google Shape;4996;p59"/>
          <p:cNvGrpSpPr/>
          <p:nvPr/>
        </p:nvGrpSpPr>
        <p:grpSpPr>
          <a:xfrm>
            <a:off x="1223084" y="1311179"/>
            <a:ext cx="429504" cy="370879"/>
            <a:chOff x="-42651700" y="3217825"/>
            <a:chExt cx="367600" cy="317425"/>
          </a:xfrm>
        </p:grpSpPr>
        <p:sp>
          <p:nvSpPr>
            <p:cNvPr id="4997" name="Google Shape;4997;p5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59"/>
          <p:cNvGrpSpPr/>
          <p:nvPr/>
        </p:nvGrpSpPr>
        <p:grpSpPr>
          <a:xfrm>
            <a:off x="1258516" y="1750829"/>
            <a:ext cx="358640" cy="363226"/>
            <a:chOff x="-42617300" y="3587775"/>
            <a:chExt cx="306950" cy="310875"/>
          </a:xfrm>
        </p:grpSpPr>
        <p:sp>
          <p:nvSpPr>
            <p:cNvPr id="5002" name="Google Shape;5002;p5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4" name="Google Shape;5004;p59"/>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5" name="Google Shape;5005;p59"/>
          <p:cNvGrpSpPr/>
          <p:nvPr/>
        </p:nvGrpSpPr>
        <p:grpSpPr>
          <a:xfrm>
            <a:off x="3430343" y="1335569"/>
            <a:ext cx="376926" cy="370324"/>
            <a:chOff x="-40748275" y="3238700"/>
            <a:chExt cx="322600" cy="316950"/>
          </a:xfrm>
        </p:grpSpPr>
        <p:sp>
          <p:nvSpPr>
            <p:cNvPr id="5006" name="Google Shape;5006;p5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59"/>
          <p:cNvGrpSpPr/>
          <p:nvPr/>
        </p:nvGrpSpPr>
        <p:grpSpPr>
          <a:xfrm>
            <a:off x="3432899" y="1803553"/>
            <a:ext cx="371814" cy="338690"/>
            <a:chOff x="-40745125" y="3632900"/>
            <a:chExt cx="318225" cy="289875"/>
          </a:xfrm>
        </p:grpSpPr>
        <p:sp>
          <p:nvSpPr>
            <p:cNvPr id="5013" name="Google Shape;5013;p5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59"/>
          <p:cNvGrpSpPr/>
          <p:nvPr/>
        </p:nvGrpSpPr>
        <p:grpSpPr>
          <a:xfrm>
            <a:off x="3437047" y="2214764"/>
            <a:ext cx="363518" cy="370178"/>
            <a:chOff x="-40742750" y="3972175"/>
            <a:chExt cx="311125" cy="316825"/>
          </a:xfrm>
        </p:grpSpPr>
        <p:sp>
          <p:nvSpPr>
            <p:cNvPr id="5021" name="Google Shape;5021;p5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59"/>
          <p:cNvGrpSpPr/>
          <p:nvPr/>
        </p:nvGrpSpPr>
        <p:grpSpPr>
          <a:xfrm>
            <a:off x="2219708" y="2664932"/>
            <a:ext cx="266892" cy="369974"/>
            <a:chOff x="-38860325" y="3221750"/>
            <a:chExt cx="228425" cy="316650"/>
          </a:xfrm>
        </p:grpSpPr>
        <p:sp>
          <p:nvSpPr>
            <p:cNvPr id="5024" name="Google Shape;5024;p5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59"/>
          <p:cNvGrpSpPr/>
          <p:nvPr/>
        </p:nvGrpSpPr>
        <p:grpSpPr>
          <a:xfrm>
            <a:off x="2170515" y="3126989"/>
            <a:ext cx="380081" cy="367111"/>
            <a:chOff x="-38905225" y="3591875"/>
            <a:chExt cx="325300" cy="314200"/>
          </a:xfrm>
        </p:grpSpPr>
        <p:sp>
          <p:nvSpPr>
            <p:cNvPr id="5029" name="Google Shape;5029;p5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2" name="Google Shape;5032;p59"/>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59"/>
          <p:cNvGrpSpPr/>
          <p:nvPr/>
        </p:nvGrpSpPr>
        <p:grpSpPr>
          <a:xfrm>
            <a:off x="3977265" y="3112069"/>
            <a:ext cx="290815" cy="369740"/>
            <a:chOff x="-37370925" y="3579105"/>
            <a:chExt cx="248900" cy="316450"/>
          </a:xfrm>
        </p:grpSpPr>
        <p:sp>
          <p:nvSpPr>
            <p:cNvPr id="5034" name="Google Shape;5034;p5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6" name="Google Shape;5036;p59"/>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9"/>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8" name="Google Shape;5038;p59"/>
          <p:cNvGrpSpPr/>
          <p:nvPr/>
        </p:nvGrpSpPr>
        <p:grpSpPr>
          <a:xfrm>
            <a:off x="1670640" y="2190140"/>
            <a:ext cx="371814" cy="369974"/>
            <a:chOff x="-42259725" y="3951100"/>
            <a:chExt cx="318225" cy="316650"/>
          </a:xfrm>
        </p:grpSpPr>
        <p:sp>
          <p:nvSpPr>
            <p:cNvPr id="5039" name="Google Shape;5039;p5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59"/>
          <p:cNvGrpSpPr/>
          <p:nvPr/>
        </p:nvGrpSpPr>
        <p:grpSpPr>
          <a:xfrm>
            <a:off x="3869002" y="1369161"/>
            <a:ext cx="370879" cy="337755"/>
            <a:chOff x="-40378075" y="3267450"/>
            <a:chExt cx="317425" cy="289075"/>
          </a:xfrm>
        </p:grpSpPr>
        <p:sp>
          <p:nvSpPr>
            <p:cNvPr id="5042" name="Google Shape;5042;p5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59"/>
          <p:cNvGrpSpPr/>
          <p:nvPr/>
        </p:nvGrpSpPr>
        <p:grpSpPr>
          <a:xfrm>
            <a:off x="3872668" y="1770429"/>
            <a:ext cx="363548" cy="369974"/>
            <a:chOff x="-40372575" y="3604550"/>
            <a:chExt cx="311150" cy="316650"/>
          </a:xfrm>
        </p:grpSpPr>
        <p:sp>
          <p:nvSpPr>
            <p:cNvPr id="5047" name="Google Shape;5047;p5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0" name="Google Shape;5050;p59"/>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1" name="Google Shape;5051;p59"/>
          <p:cNvGrpSpPr/>
          <p:nvPr/>
        </p:nvGrpSpPr>
        <p:grpSpPr>
          <a:xfrm>
            <a:off x="2596617" y="2663092"/>
            <a:ext cx="399038" cy="372165"/>
            <a:chOff x="-38542250" y="3220175"/>
            <a:chExt cx="341525" cy="318525"/>
          </a:xfrm>
        </p:grpSpPr>
        <p:sp>
          <p:nvSpPr>
            <p:cNvPr id="5052" name="Google Shape;5052;p5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59"/>
          <p:cNvGrpSpPr/>
          <p:nvPr/>
        </p:nvGrpSpPr>
        <p:grpSpPr>
          <a:xfrm>
            <a:off x="2618549" y="3122462"/>
            <a:ext cx="369974" cy="369068"/>
            <a:chOff x="-38537400" y="3588000"/>
            <a:chExt cx="316650" cy="315875"/>
          </a:xfrm>
        </p:grpSpPr>
        <p:sp>
          <p:nvSpPr>
            <p:cNvPr id="5056" name="Google Shape;5056;p5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59"/>
          <p:cNvGrpSpPr/>
          <p:nvPr/>
        </p:nvGrpSpPr>
        <p:grpSpPr>
          <a:xfrm>
            <a:off x="2617629" y="3579991"/>
            <a:ext cx="371814" cy="369974"/>
            <a:chOff x="-38538975" y="3954250"/>
            <a:chExt cx="318225" cy="316650"/>
          </a:xfrm>
        </p:grpSpPr>
        <p:sp>
          <p:nvSpPr>
            <p:cNvPr id="5061" name="Google Shape;5061;p5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59"/>
          <p:cNvGrpSpPr/>
          <p:nvPr/>
        </p:nvGrpSpPr>
        <p:grpSpPr>
          <a:xfrm>
            <a:off x="3934941" y="3574918"/>
            <a:ext cx="375465" cy="371814"/>
            <a:chOff x="-37385100" y="3949908"/>
            <a:chExt cx="321350" cy="318225"/>
          </a:xfrm>
        </p:grpSpPr>
        <p:sp>
          <p:nvSpPr>
            <p:cNvPr id="5064" name="Google Shape;5064;p5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59"/>
          <p:cNvGrpSpPr/>
          <p:nvPr/>
        </p:nvGrpSpPr>
        <p:grpSpPr>
          <a:xfrm>
            <a:off x="2110600" y="1310478"/>
            <a:ext cx="370909" cy="370675"/>
            <a:chOff x="-41895050" y="3217225"/>
            <a:chExt cx="317450" cy="317250"/>
          </a:xfrm>
        </p:grpSpPr>
        <p:sp>
          <p:nvSpPr>
            <p:cNvPr id="5067" name="Google Shape;5067;p5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59"/>
          <p:cNvGrpSpPr/>
          <p:nvPr/>
        </p:nvGrpSpPr>
        <p:grpSpPr>
          <a:xfrm>
            <a:off x="2110148" y="1747412"/>
            <a:ext cx="371814" cy="369974"/>
            <a:chOff x="-41893475" y="3584850"/>
            <a:chExt cx="318225" cy="316650"/>
          </a:xfrm>
        </p:grpSpPr>
        <p:sp>
          <p:nvSpPr>
            <p:cNvPr id="5073" name="Google Shape;5073;p5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7" name="Google Shape;5077;p59"/>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9"/>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9" name="Google Shape;5079;p59"/>
          <p:cNvGrpSpPr/>
          <p:nvPr/>
        </p:nvGrpSpPr>
        <p:grpSpPr>
          <a:xfrm>
            <a:off x="880176" y="3142704"/>
            <a:ext cx="337522" cy="370909"/>
            <a:chOff x="-39998250" y="3605325"/>
            <a:chExt cx="288875" cy="317450"/>
          </a:xfrm>
        </p:grpSpPr>
        <p:sp>
          <p:nvSpPr>
            <p:cNvPr id="5080" name="Google Shape;5080;p5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59"/>
          <p:cNvGrpSpPr/>
          <p:nvPr/>
        </p:nvGrpSpPr>
        <p:grpSpPr>
          <a:xfrm>
            <a:off x="863950" y="3601168"/>
            <a:ext cx="369974" cy="369945"/>
            <a:chOff x="-40011050" y="3972375"/>
            <a:chExt cx="316650" cy="316625"/>
          </a:xfrm>
        </p:grpSpPr>
        <p:sp>
          <p:nvSpPr>
            <p:cNvPr id="5083" name="Google Shape;5083;p5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59"/>
          <p:cNvGrpSpPr/>
          <p:nvPr/>
        </p:nvGrpSpPr>
        <p:grpSpPr>
          <a:xfrm>
            <a:off x="3095881" y="2665867"/>
            <a:ext cx="266921" cy="369039"/>
            <a:chOff x="-38129425" y="3222550"/>
            <a:chExt cx="228450" cy="315850"/>
          </a:xfrm>
        </p:grpSpPr>
        <p:sp>
          <p:nvSpPr>
            <p:cNvPr id="5086" name="Google Shape;5086;p5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59"/>
          <p:cNvGrpSpPr/>
          <p:nvPr/>
        </p:nvGrpSpPr>
        <p:grpSpPr>
          <a:xfrm>
            <a:off x="3050850" y="3122462"/>
            <a:ext cx="371785" cy="369974"/>
            <a:chOff x="-38172725" y="3588000"/>
            <a:chExt cx="318200" cy="316650"/>
          </a:xfrm>
        </p:grpSpPr>
        <p:sp>
          <p:nvSpPr>
            <p:cNvPr id="5089" name="Google Shape;5089;p5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59"/>
          <p:cNvGrpSpPr/>
          <p:nvPr/>
        </p:nvGrpSpPr>
        <p:grpSpPr>
          <a:xfrm>
            <a:off x="3126752" y="3580897"/>
            <a:ext cx="219981" cy="369974"/>
            <a:chOff x="-38109725" y="3955025"/>
            <a:chExt cx="188275" cy="316650"/>
          </a:xfrm>
        </p:grpSpPr>
        <p:sp>
          <p:nvSpPr>
            <p:cNvPr id="5098" name="Google Shape;5098;p5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0" name="Google Shape;5100;p59"/>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1" name="Google Shape;5101;p59"/>
          <p:cNvGrpSpPr/>
          <p:nvPr/>
        </p:nvGrpSpPr>
        <p:grpSpPr>
          <a:xfrm>
            <a:off x="2542151" y="1312318"/>
            <a:ext cx="373654" cy="369068"/>
            <a:chOff x="-41530375" y="3218800"/>
            <a:chExt cx="319800" cy="315875"/>
          </a:xfrm>
        </p:grpSpPr>
        <p:sp>
          <p:nvSpPr>
            <p:cNvPr id="5102" name="Google Shape;5102;p5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59"/>
          <p:cNvGrpSpPr/>
          <p:nvPr/>
        </p:nvGrpSpPr>
        <p:grpSpPr>
          <a:xfrm>
            <a:off x="2544444" y="1827476"/>
            <a:ext cx="369068" cy="289004"/>
            <a:chOff x="-41526450" y="3653375"/>
            <a:chExt cx="315875" cy="247350"/>
          </a:xfrm>
        </p:grpSpPr>
        <p:sp>
          <p:nvSpPr>
            <p:cNvPr id="5105" name="Google Shape;5105;p5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59"/>
          <p:cNvGrpSpPr/>
          <p:nvPr/>
        </p:nvGrpSpPr>
        <p:grpSpPr>
          <a:xfrm>
            <a:off x="2545831" y="2190140"/>
            <a:ext cx="366293" cy="369974"/>
            <a:chOff x="-41526450" y="3951100"/>
            <a:chExt cx="313500" cy="316650"/>
          </a:xfrm>
        </p:grpSpPr>
        <p:sp>
          <p:nvSpPr>
            <p:cNvPr id="5108" name="Google Shape;5108;p5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59"/>
          <p:cNvGrpSpPr/>
          <p:nvPr/>
        </p:nvGrpSpPr>
        <p:grpSpPr>
          <a:xfrm>
            <a:off x="1311086" y="2684269"/>
            <a:ext cx="339595" cy="371814"/>
            <a:chOff x="-39625900" y="3238300"/>
            <a:chExt cx="290650" cy="318225"/>
          </a:xfrm>
        </p:grpSpPr>
        <p:sp>
          <p:nvSpPr>
            <p:cNvPr id="5112" name="Google Shape;5112;p5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4" name="Google Shape;5114;p59"/>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5" name="Google Shape;5115;p59"/>
          <p:cNvGrpSpPr/>
          <p:nvPr/>
        </p:nvGrpSpPr>
        <p:grpSpPr>
          <a:xfrm>
            <a:off x="1305137" y="3600730"/>
            <a:ext cx="366293" cy="370441"/>
            <a:chOff x="-39647175" y="3972000"/>
            <a:chExt cx="313500" cy="317050"/>
          </a:xfrm>
        </p:grpSpPr>
        <p:sp>
          <p:nvSpPr>
            <p:cNvPr id="5116" name="Google Shape;5116;p5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59"/>
          <p:cNvGrpSpPr/>
          <p:nvPr/>
        </p:nvGrpSpPr>
        <p:grpSpPr>
          <a:xfrm>
            <a:off x="3474265" y="2664728"/>
            <a:ext cx="375495" cy="370879"/>
            <a:chOff x="-37808850" y="3221575"/>
            <a:chExt cx="321375" cy="317425"/>
          </a:xfrm>
        </p:grpSpPr>
        <p:sp>
          <p:nvSpPr>
            <p:cNvPr id="5120" name="Google Shape;5120;p5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59"/>
          <p:cNvGrpSpPr/>
          <p:nvPr/>
        </p:nvGrpSpPr>
        <p:grpSpPr>
          <a:xfrm>
            <a:off x="3483038" y="3186759"/>
            <a:ext cx="372749" cy="241158"/>
            <a:chOff x="-37806500" y="3643030"/>
            <a:chExt cx="319025" cy="206400"/>
          </a:xfrm>
        </p:grpSpPr>
        <p:sp>
          <p:nvSpPr>
            <p:cNvPr id="5123" name="Google Shape;5123;p5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59"/>
          <p:cNvGrpSpPr/>
          <p:nvPr/>
        </p:nvGrpSpPr>
        <p:grpSpPr>
          <a:xfrm>
            <a:off x="3485346" y="3579056"/>
            <a:ext cx="368134" cy="371814"/>
            <a:chOff x="-37804925" y="3953450"/>
            <a:chExt cx="315075" cy="318225"/>
          </a:xfrm>
        </p:grpSpPr>
        <p:sp>
          <p:nvSpPr>
            <p:cNvPr id="5126" name="Google Shape;5126;p5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9" name="Google Shape;5129;p59"/>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59"/>
          <p:cNvGrpSpPr/>
          <p:nvPr/>
        </p:nvGrpSpPr>
        <p:grpSpPr>
          <a:xfrm>
            <a:off x="4840364" y="1328538"/>
            <a:ext cx="355663" cy="308725"/>
            <a:chOff x="-28462125" y="3199700"/>
            <a:chExt cx="298550" cy="259150"/>
          </a:xfrm>
        </p:grpSpPr>
        <p:sp>
          <p:nvSpPr>
            <p:cNvPr id="5131" name="Google Shape;5131;p5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59"/>
          <p:cNvGrpSpPr/>
          <p:nvPr/>
        </p:nvGrpSpPr>
        <p:grpSpPr>
          <a:xfrm>
            <a:off x="4841317" y="1763228"/>
            <a:ext cx="353757" cy="352833"/>
            <a:chOff x="-28461325" y="3545475"/>
            <a:chExt cx="296950" cy="296175"/>
          </a:xfrm>
        </p:grpSpPr>
        <p:sp>
          <p:nvSpPr>
            <p:cNvPr id="5135" name="Google Shape;5135;p5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59"/>
          <p:cNvGrpSpPr/>
          <p:nvPr/>
        </p:nvGrpSpPr>
        <p:grpSpPr>
          <a:xfrm>
            <a:off x="4837550" y="2213272"/>
            <a:ext cx="361292" cy="352803"/>
            <a:chOff x="-28463700" y="3914875"/>
            <a:chExt cx="303275" cy="296150"/>
          </a:xfrm>
        </p:grpSpPr>
        <p:sp>
          <p:nvSpPr>
            <p:cNvPr id="5142" name="Google Shape;5142;p5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59"/>
          <p:cNvGrpSpPr/>
          <p:nvPr/>
        </p:nvGrpSpPr>
        <p:grpSpPr>
          <a:xfrm>
            <a:off x="7072335" y="1369355"/>
            <a:ext cx="351880" cy="227092"/>
            <a:chOff x="-26573400" y="3224125"/>
            <a:chExt cx="295375" cy="190625"/>
          </a:xfrm>
        </p:grpSpPr>
        <p:sp>
          <p:nvSpPr>
            <p:cNvPr id="5145" name="Google Shape;5145;p5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59"/>
          <p:cNvGrpSpPr/>
          <p:nvPr/>
        </p:nvGrpSpPr>
        <p:grpSpPr>
          <a:xfrm>
            <a:off x="7072335" y="1763690"/>
            <a:ext cx="351880" cy="351910"/>
            <a:chOff x="-26573400" y="3546250"/>
            <a:chExt cx="295375" cy="295400"/>
          </a:xfrm>
        </p:grpSpPr>
        <p:sp>
          <p:nvSpPr>
            <p:cNvPr id="5148" name="Google Shape;5148;p5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59"/>
          <p:cNvGrpSpPr/>
          <p:nvPr/>
        </p:nvGrpSpPr>
        <p:grpSpPr>
          <a:xfrm>
            <a:off x="7060615" y="2213599"/>
            <a:ext cx="375319" cy="352148"/>
            <a:chOff x="-26583625" y="3917025"/>
            <a:chExt cx="315050" cy="295600"/>
          </a:xfrm>
        </p:grpSpPr>
        <p:sp>
          <p:nvSpPr>
            <p:cNvPr id="5154" name="Google Shape;5154;p5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8" name="Google Shape;5158;p59"/>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9" name="Google Shape;5159;p59"/>
          <p:cNvGrpSpPr/>
          <p:nvPr/>
        </p:nvGrpSpPr>
        <p:grpSpPr>
          <a:xfrm>
            <a:off x="5759130" y="3172629"/>
            <a:ext cx="289039" cy="352833"/>
            <a:chOff x="-24694925" y="3518700"/>
            <a:chExt cx="242625" cy="296175"/>
          </a:xfrm>
        </p:grpSpPr>
        <p:sp>
          <p:nvSpPr>
            <p:cNvPr id="5160" name="Google Shape;5160;p5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59"/>
          <p:cNvGrpSpPr/>
          <p:nvPr/>
        </p:nvGrpSpPr>
        <p:grpSpPr>
          <a:xfrm>
            <a:off x="5758668" y="3622657"/>
            <a:ext cx="289962" cy="352833"/>
            <a:chOff x="-24709100" y="3888875"/>
            <a:chExt cx="243400" cy="296175"/>
          </a:xfrm>
        </p:grpSpPr>
        <p:sp>
          <p:nvSpPr>
            <p:cNvPr id="5165" name="Google Shape;5165;p5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9"/>
          <p:cNvGrpSpPr/>
          <p:nvPr/>
        </p:nvGrpSpPr>
        <p:grpSpPr>
          <a:xfrm>
            <a:off x="7958668" y="2695320"/>
            <a:ext cx="356556" cy="349557"/>
            <a:chOff x="-22863675" y="3131775"/>
            <a:chExt cx="299300" cy="293425"/>
          </a:xfrm>
        </p:grpSpPr>
        <p:sp>
          <p:nvSpPr>
            <p:cNvPr id="5169" name="Google Shape;5169;p5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59"/>
          <p:cNvGrpSpPr/>
          <p:nvPr/>
        </p:nvGrpSpPr>
        <p:grpSpPr>
          <a:xfrm>
            <a:off x="5301532" y="1306499"/>
            <a:ext cx="310602" cy="352803"/>
            <a:chOff x="-28069875" y="3175300"/>
            <a:chExt cx="260725" cy="296150"/>
          </a:xfrm>
        </p:grpSpPr>
        <p:sp>
          <p:nvSpPr>
            <p:cNvPr id="5173" name="Google Shape;5173;p5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2" name="Google Shape;5182;p59"/>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59"/>
          <p:cNvGrpSpPr/>
          <p:nvPr/>
        </p:nvGrpSpPr>
        <p:grpSpPr>
          <a:xfrm>
            <a:off x="5342810" y="2213733"/>
            <a:ext cx="228045" cy="351880"/>
            <a:chOff x="-28032075" y="3916450"/>
            <a:chExt cx="191425" cy="295375"/>
          </a:xfrm>
        </p:grpSpPr>
        <p:sp>
          <p:nvSpPr>
            <p:cNvPr id="5184" name="Google Shape;5184;p5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59"/>
          <p:cNvGrpSpPr/>
          <p:nvPr/>
        </p:nvGrpSpPr>
        <p:grpSpPr>
          <a:xfrm>
            <a:off x="7508157" y="1306484"/>
            <a:ext cx="352833" cy="352833"/>
            <a:chOff x="-26201650" y="3176075"/>
            <a:chExt cx="296175" cy="296175"/>
          </a:xfrm>
        </p:grpSpPr>
        <p:sp>
          <p:nvSpPr>
            <p:cNvPr id="5188" name="Google Shape;5188;p5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59"/>
          <p:cNvGrpSpPr/>
          <p:nvPr/>
        </p:nvGrpSpPr>
        <p:grpSpPr>
          <a:xfrm>
            <a:off x="7507680" y="1763705"/>
            <a:ext cx="353786" cy="351880"/>
            <a:chOff x="-26204800" y="3547050"/>
            <a:chExt cx="296975" cy="295375"/>
          </a:xfrm>
        </p:grpSpPr>
        <p:sp>
          <p:nvSpPr>
            <p:cNvPr id="5191" name="Google Shape;5191;p5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3" name="Google Shape;5193;p59"/>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4" name="Google Shape;5194;p59"/>
          <p:cNvGrpSpPr/>
          <p:nvPr/>
        </p:nvGrpSpPr>
        <p:grpSpPr>
          <a:xfrm>
            <a:off x="6178935" y="2693683"/>
            <a:ext cx="345328" cy="352833"/>
            <a:chOff x="-24353875" y="3147725"/>
            <a:chExt cx="289875" cy="296175"/>
          </a:xfrm>
        </p:grpSpPr>
        <p:sp>
          <p:nvSpPr>
            <p:cNvPr id="5195" name="Google Shape;5195;p5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59"/>
          <p:cNvGrpSpPr/>
          <p:nvPr/>
        </p:nvGrpSpPr>
        <p:grpSpPr>
          <a:xfrm>
            <a:off x="6186917" y="3173090"/>
            <a:ext cx="329365" cy="351910"/>
            <a:chOff x="-24344425" y="3519475"/>
            <a:chExt cx="276475" cy="295400"/>
          </a:xfrm>
        </p:grpSpPr>
        <p:sp>
          <p:nvSpPr>
            <p:cNvPr id="5198" name="Google Shape;5198;p5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59"/>
          <p:cNvGrpSpPr/>
          <p:nvPr/>
        </p:nvGrpSpPr>
        <p:grpSpPr>
          <a:xfrm>
            <a:off x="6176597" y="3625010"/>
            <a:ext cx="350004" cy="348128"/>
            <a:chOff x="-24353075" y="3891250"/>
            <a:chExt cx="293800" cy="292225"/>
          </a:xfrm>
        </p:grpSpPr>
        <p:sp>
          <p:nvSpPr>
            <p:cNvPr id="5201" name="Google Shape;5201;p5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59"/>
          <p:cNvGrpSpPr/>
          <p:nvPr/>
        </p:nvGrpSpPr>
        <p:grpSpPr>
          <a:xfrm>
            <a:off x="7960068" y="3173313"/>
            <a:ext cx="353757" cy="351463"/>
            <a:chOff x="-22845575" y="3504075"/>
            <a:chExt cx="296950" cy="295025"/>
          </a:xfrm>
        </p:grpSpPr>
        <p:sp>
          <p:nvSpPr>
            <p:cNvPr id="5204" name="Google Shape;5204;p5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59"/>
          <p:cNvGrpSpPr/>
          <p:nvPr/>
        </p:nvGrpSpPr>
        <p:grpSpPr>
          <a:xfrm>
            <a:off x="5753249" y="1306961"/>
            <a:ext cx="299344" cy="351880"/>
            <a:chOff x="-27691025" y="3175300"/>
            <a:chExt cx="251275" cy="295375"/>
          </a:xfrm>
        </p:grpSpPr>
        <p:sp>
          <p:nvSpPr>
            <p:cNvPr id="5207" name="Google Shape;5207;p5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59"/>
          <p:cNvGrpSpPr/>
          <p:nvPr/>
        </p:nvGrpSpPr>
        <p:grpSpPr>
          <a:xfrm>
            <a:off x="5725566" y="1825637"/>
            <a:ext cx="354710" cy="228015"/>
            <a:chOff x="-27721750" y="3598250"/>
            <a:chExt cx="297750" cy="191400"/>
          </a:xfrm>
        </p:grpSpPr>
        <p:sp>
          <p:nvSpPr>
            <p:cNvPr id="5212" name="Google Shape;5212;p5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59"/>
          <p:cNvGrpSpPr/>
          <p:nvPr/>
        </p:nvGrpSpPr>
        <p:grpSpPr>
          <a:xfrm>
            <a:off x="5726966" y="2219183"/>
            <a:ext cx="351910" cy="340980"/>
            <a:chOff x="-27719400" y="3925600"/>
            <a:chExt cx="295400" cy="286225"/>
          </a:xfrm>
        </p:grpSpPr>
        <p:sp>
          <p:nvSpPr>
            <p:cNvPr id="5215" name="Google Shape;5215;p5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59"/>
          <p:cNvGrpSpPr/>
          <p:nvPr/>
        </p:nvGrpSpPr>
        <p:grpSpPr>
          <a:xfrm>
            <a:off x="7948238" y="1306023"/>
            <a:ext cx="353757" cy="353757"/>
            <a:chOff x="-25834600" y="3176875"/>
            <a:chExt cx="296950" cy="296950"/>
          </a:xfrm>
        </p:grpSpPr>
        <p:sp>
          <p:nvSpPr>
            <p:cNvPr id="5218" name="Google Shape;5218;p5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59"/>
          <p:cNvGrpSpPr/>
          <p:nvPr/>
        </p:nvGrpSpPr>
        <p:grpSpPr>
          <a:xfrm>
            <a:off x="7948238" y="1774024"/>
            <a:ext cx="353757" cy="331241"/>
            <a:chOff x="-25834600" y="3564375"/>
            <a:chExt cx="296950" cy="278050"/>
          </a:xfrm>
        </p:grpSpPr>
        <p:sp>
          <p:nvSpPr>
            <p:cNvPr id="5224" name="Google Shape;5224;p5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59"/>
          <p:cNvGrpSpPr/>
          <p:nvPr/>
        </p:nvGrpSpPr>
        <p:grpSpPr>
          <a:xfrm>
            <a:off x="7946362" y="2213376"/>
            <a:ext cx="357509" cy="352595"/>
            <a:chOff x="-25834600" y="3915850"/>
            <a:chExt cx="300100" cy="295975"/>
          </a:xfrm>
        </p:grpSpPr>
        <p:sp>
          <p:nvSpPr>
            <p:cNvPr id="5233" name="Google Shape;5233;p5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59"/>
          <p:cNvGrpSpPr/>
          <p:nvPr/>
        </p:nvGrpSpPr>
        <p:grpSpPr>
          <a:xfrm>
            <a:off x="6681790" y="2694606"/>
            <a:ext cx="228968" cy="350987"/>
            <a:chOff x="-23930925" y="3149300"/>
            <a:chExt cx="192200" cy="294625"/>
          </a:xfrm>
        </p:grpSpPr>
        <p:sp>
          <p:nvSpPr>
            <p:cNvPr id="5237" name="Google Shape;5237;p5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59"/>
          <p:cNvGrpSpPr/>
          <p:nvPr/>
        </p:nvGrpSpPr>
        <p:grpSpPr>
          <a:xfrm>
            <a:off x="6638620" y="3173090"/>
            <a:ext cx="315307" cy="351910"/>
            <a:chOff x="-23962425" y="3519475"/>
            <a:chExt cx="264675" cy="295400"/>
          </a:xfrm>
        </p:grpSpPr>
        <p:sp>
          <p:nvSpPr>
            <p:cNvPr id="5242" name="Google Shape;5242;p5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4" name="Google Shape;5244;p59"/>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5" name="Google Shape;5245;p59"/>
          <p:cNvGrpSpPr/>
          <p:nvPr/>
        </p:nvGrpSpPr>
        <p:grpSpPr>
          <a:xfrm>
            <a:off x="8017295" y="3623134"/>
            <a:ext cx="239302" cy="351880"/>
            <a:chOff x="-22788075" y="3904625"/>
            <a:chExt cx="200875" cy="295375"/>
          </a:xfrm>
        </p:grpSpPr>
        <p:sp>
          <p:nvSpPr>
            <p:cNvPr id="5246" name="Google Shape;5246;p5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59"/>
          <p:cNvGrpSpPr/>
          <p:nvPr/>
        </p:nvGrpSpPr>
        <p:grpSpPr>
          <a:xfrm>
            <a:off x="6172593" y="1306499"/>
            <a:ext cx="354710" cy="352803"/>
            <a:chOff x="-27351575" y="3175300"/>
            <a:chExt cx="297750" cy="296150"/>
          </a:xfrm>
        </p:grpSpPr>
        <p:sp>
          <p:nvSpPr>
            <p:cNvPr id="5251" name="Google Shape;5251;p5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9"/>
          <p:cNvGrpSpPr/>
          <p:nvPr/>
        </p:nvGrpSpPr>
        <p:grpSpPr>
          <a:xfrm>
            <a:off x="6215302" y="1763109"/>
            <a:ext cx="269293" cy="353072"/>
            <a:chOff x="-27313750" y="3545275"/>
            <a:chExt cx="226050" cy="296375"/>
          </a:xfrm>
        </p:grpSpPr>
        <p:sp>
          <p:nvSpPr>
            <p:cNvPr id="5256" name="Google Shape;5256;p5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59"/>
          <p:cNvGrpSpPr/>
          <p:nvPr/>
        </p:nvGrpSpPr>
        <p:grpSpPr>
          <a:xfrm>
            <a:off x="6172593" y="2211380"/>
            <a:ext cx="354710" cy="356586"/>
            <a:chOff x="-27351575" y="3915650"/>
            <a:chExt cx="297750" cy="299325"/>
          </a:xfrm>
        </p:grpSpPr>
        <p:sp>
          <p:nvSpPr>
            <p:cNvPr id="5260" name="Google Shape;5260;p5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59"/>
          <p:cNvGrpSpPr/>
          <p:nvPr/>
        </p:nvGrpSpPr>
        <p:grpSpPr>
          <a:xfrm>
            <a:off x="4860084" y="2693579"/>
            <a:ext cx="319060" cy="353042"/>
            <a:chOff x="-25445525" y="3175900"/>
            <a:chExt cx="267825" cy="296350"/>
          </a:xfrm>
        </p:grpSpPr>
        <p:sp>
          <p:nvSpPr>
            <p:cNvPr id="5263" name="Google Shape;5263;p5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59"/>
          <p:cNvGrpSpPr/>
          <p:nvPr/>
        </p:nvGrpSpPr>
        <p:grpSpPr>
          <a:xfrm>
            <a:off x="4841797" y="3183902"/>
            <a:ext cx="355633" cy="330288"/>
            <a:chOff x="-25465200" y="3565175"/>
            <a:chExt cx="298525" cy="277250"/>
          </a:xfrm>
        </p:grpSpPr>
        <p:sp>
          <p:nvSpPr>
            <p:cNvPr id="5267" name="Google Shape;5267;p5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59"/>
          <p:cNvGrpSpPr/>
          <p:nvPr/>
        </p:nvGrpSpPr>
        <p:grpSpPr>
          <a:xfrm>
            <a:off x="4841336" y="3623432"/>
            <a:ext cx="356556" cy="351285"/>
            <a:chOff x="-25465200" y="3916150"/>
            <a:chExt cx="299300" cy="294875"/>
          </a:xfrm>
        </p:grpSpPr>
        <p:sp>
          <p:nvSpPr>
            <p:cNvPr id="5270" name="Google Shape;5270;p5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59"/>
          <p:cNvGrpSpPr/>
          <p:nvPr/>
        </p:nvGrpSpPr>
        <p:grpSpPr>
          <a:xfrm>
            <a:off x="7068775" y="2693698"/>
            <a:ext cx="351880" cy="352803"/>
            <a:chOff x="-23615075" y="3148525"/>
            <a:chExt cx="295375" cy="296150"/>
          </a:xfrm>
        </p:grpSpPr>
        <p:sp>
          <p:nvSpPr>
            <p:cNvPr id="5273" name="Google Shape;5273;p5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7" name="Google Shape;5277;p59"/>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8" name="Google Shape;5278;p59"/>
          <p:cNvGrpSpPr/>
          <p:nvPr/>
        </p:nvGrpSpPr>
        <p:grpSpPr>
          <a:xfrm>
            <a:off x="7068299" y="3632977"/>
            <a:ext cx="352833" cy="332194"/>
            <a:chOff x="-23615075" y="3906200"/>
            <a:chExt cx="296175" cy="278850"/>
          </a:xfrm>
        </p:grpSpPr>
        <p:sp>
          <p:nvSpPr>
            <p:cNvPr id="5279" name="Google Shape;5279;p5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2" name="Google Shape;5282;p59"/>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3" name="Google Shape;5283;p59"/>
          <p:cNvGrpSpPr/>
          <p:nvPr/>
        </p:nvGrpSpPr>
        <p:grpSpPr>
          <a:xfrm>
            <a:off x="6617268" y="1306618"/>
            <a:ext cx="353757" cy="352565"/>
            <a:chOff x="-26980600" y="3175500"/>
            <a:chExt cx="296950" cy="295950"/>
          </a:xfrm>
        </p:grpSpPr>
        <p:sp>
          <p:nvSpPr>
            <p:cNvPr id="5284" name="Google Shape;5284;p5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7" name="Google Shape;5287;p59"/>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8" name="Google Shape;5288;p59"/>
          <p:cNvGrpSpPr/>
          <p:nvPr/>
        </p:nvGrpSpPr>
        <p:grpSpPr>
          <a:xfrm>
            <a:off x="6617744" y="2245154"/>
            <a:ext cx="352803" cy="289039"/>
            <a:chOff x="-26981375" y="3951875"/>
            <a:chExt cx="296150" cy="242625"/>
          </a:xfrm>
        </p:grpSpPr>
        <p:sp>
          <p:nvSpPr>
            <p:cNvPr id="5289" name="Google Shape;5289;p5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59"/>
          <p:cNvGrpSpPr/>
          <p:nvPr/>
        </p:nvGrpSpPr>
        <p:grpSpPr>
          <a:xfrm>
            <a:off x="5282787" y="2692745"/>
            <a:ext cx="351910" cy="354710"/>
            <a:chOff x="-25094250" y="3176075"/>
            <a:chExt cx="295400" cy="297750"/>
          </a:xfrm>
        </p:grpSpPr>
        <p:sp>
          <p:nvSpPr>
            <p:cNvPr id="5293" name="Google Shape;5293;p5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59"/>
          <p:cNvGrpSpPr/>
          <p:nvPr/>
        </p:nvGrpSpPr>
        <p:grpSpPr>
          <a:xfrm>
            <a:off x="5282787" y="3173106"/>
            <a:ext cx="351910" cy="351880"/>
            <a:chOff x="-25094250" y="3547050"/>
            <a:chExt cx="295400" cy="295375"/>
          </a:xfrm>
        </p:grpSpPr>
        <p:sp>
          <p:nvSpPr>
            <p:cNvPr id="5297" name="Google Shape;5297;p5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2" name="Google Shape;5302;p59"/>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3" name="Google Shape;5303;p59"/>
          <p:cNvGrpSpPr/>
          <p:nvPr/>
        </p:nvGrpSpPr>
        <p:grpSpPr>
          <a:xfrm>
            <a:off x="7514864" y="2693698"/>
            <a:ext cx="352803" cy="352803"/>
            <a:chOff x="-23245675" y="3148525"/>
            <a:chExt cx="296150" cy="296150"/>
          </a:xfrm>
        </p:grpSpPr>
        <p:sp>
          <p:nvSpPr>
            <p:cNvPr id="5304" name="Google Shape;5304;p5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7" name="Google Shape;5307;p59"/>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8" name="Google Shape;5308;p59"/>
          <p:cNvGrpSpPr/>
          <p:nvPr/>
        </p:nvGrpSpPr>
        <p:grpSpPr>
          <a:xfrm>
            <a:off x="7515325" y="3622672"/>
            <a:ext cx="351880" cy="352803"/>
            <a:chOff x="-23244900" y="3888100"/>
            <a:chExt cx="295375" cy="296150"/>
          </a:xfrm>
        </p:grpSpPr>
        <p:sp>
          <p:nvSpPr>
            <p:cNvPr id="5309" name="Google Shape;5309;p5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59"/>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9"/>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322" name="Google Shape;5322;p59"/>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26" name="Shape 5326"/>
        <p:cNvGrpSpPr/>
        <p:nvPr/>
      </p:nvGrpSpPr>
      <p:grpSpPr>
        <a:xfrm>
          <a:off x="0" y="0"/>
          <a:ext cx="0" cy="0"/>
          <a:chOff x="0" y="0"/>
          <a:chExt cx="0" cy="0"/>
        </a:xfrm>
      </p:grpSpPr>
      <p:sp>
        <p:nvSpPr>
          <p:cNvPr id="5327" name="Google Shape;5327;p60"/>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8" name="Google Shape;5328;p60"/>
          <p:cNvGrpSpPr/>
          <p:nvPr/>
        </p:nvGrpSpPr>
        <p:grpSpPr>
          <a:xfrm>
            <a:off x="832654" y="1819647"/>
            <a:ext cx="367261" cy="367261"/>
            <a:chOff x="-65145700" y="3727425"/>
            <a:chExt cx="317425" cy="317425"/>
          </a:xfrm>
        </p:grpSpPr>
        <p:sp>
          <p:nvSpPr>
            <p:cNvPr id="5329" name="Google Shape;5329;p6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60"/>
          <p:cNvGrpSpPr/>
          <p:nvPr/>
        </p:nvGrpSpPr>
        <p:grpSpPr>
          <a:xfrm>
            <a:off x="835851" y="2248561"/>
            <a:ext cx="360868" cy="367261"/>
            <a:chOff x="-65144125" y="4094450"/>
            <a:chExt cx="311900" cy="317425"/>
          </a:xfrm>
        </p:grpSpPr>
        <p:sp>
          <p:nvSpPr>
            <p:cNvPr id="5332" name="Google Shape;5332;p6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5" name="Google Shape;5335;p60"/>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60"/>
          <p:cNvGrpSpPr/>
          <p:nvPr/>
        </p:nvGrpSpPr>
        <p:grpSpPr>
          <a:xfrm>
            <a:off x="3039420" y="1819256"/>
            <a:ext cx="370645" cy="368042"/>
            <a:chOff x="-63250675" y="3744075"/>
            <a:chExt cx="320350" cy="318100"/>
          </a:xfrm>
        </p:grpSpPr>
        <p:sp>
          <p:nvSpPr>
            <p:cNvPr id="5337" name="Google Shape;5337;p6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60"/>
          <p:cNvGrpSpPr/>
          <p:nvPr/>
        </p:nvGrpSpPr>
        <p:grpSpPr>
          <a:xfrm>
            <a:off x="3041112" y="2248561"/>
            <a:ext cx="367261" cy="367261"/>
            <a:chOff x="-63250675" y="4110200"/>
            <a:chExt cx="317425" cy="317425"/>
          </a:xfrm>
        </p:grpSpPr>
        <p:sp>
          <p:nvSpPr>
            <p:cNvPr id="5341" name="Google Shape;5341;p6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60"/>
          <p:cNvGrpSpPr/>
          <p:nvPr/>
        </p:nvGrpSpPr>
        <p:grpSpPr>
          <a:xfrm>
            <a:off x="1720159" y="2745656"/>
            <a:ext cx="359075" cy="358844"/>
            <a:chOff x="-61351725" y="3372400"/>
            <a:chExt cx="310350" cy="310150"/>
          </a:xfrm>
        </p:grpSpPr>
        <p:sp>
          <p:nvSpPr>
            <p:cNvPr id="5351" name="Google Shape;5351;p6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60"/>
          <p:cNvGrpSpPr/>
          <p:nvPr/>
        </p:nvGrpSpPr>
        <p:grpSpPr>
          <a:xfrm>
            <a:off x="1716514" y="3208713"/>
            <a:ext cx="366364" cy="333534"/>
            <a:chOff x="-61354875" y="3751050"/>
            <a:chExt cx="316650" cy="288275"/>
          </a:xfrm>
        </p:grpSpPr>
        <p:sp>
          <p:nvSpPr>
            <p:cNvPr id="5355" name="Google Shape;5355;p6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60"/>
          <p:cNvGrpSpPr/>
          <p:nvPr/>
        </p:nvGrpSpPr>
        <p:grpSpPr>
          <a:xfrm>
            <a:off x="1716514" y="3650352"/>
            <a:ext cx="366364" cy="367290"/>
            <a:chOff x="-61354875" y="4101525"/>
            <a:chExt cx="316650" cy="317450"/>
          </a:xfrm>
        </p:grpSpPr>
        <p:sp>
          <p:nvSpPr>
            <p:cNvPr id="5359" name="Google Shape;5359;p6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60"/>
          <p:cNvGrpSpPr/>
          <p:nvPr/>
        </p:nvGrpSpPr>
        <p:grpSpPr>
          <a:xfrm>
            <a:off x="3932949" y="2742228"/>
            <a:ext cx="368157" cy="365699"/>
            <a:chOff x="-59470075" y="3308975"/>
            <a:chExt cx="318200" cy="316075"/>
          </a:xfrm>
        </p:grpSpPr>
        <p:sp>
          <p:nvSpPr>
            <p:cNvPr id="5362" name="Google Shape;5362;p6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60"/>
          <p:cNvGrpSpPr/>
          <p:nvPr/>
        </p:nvGrpSpPr>
        <p:grpSpPr>
          <a:xfrm>
            <a:off x="1278379" y="1377933"/>
            <a:ext cx="367261" cy="364686"/>
            <a:chOff x="-64781025" y="3361050"/>
            <a:chExt cx="317425" cy="315200"/>
          </a:xfrm>
        </p:grpSpPr>
        <p:sp>
          <p:nvSpPr>
            <p:cNvPr id="5372" name="Google Shape;5372;p6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6" name="Google Shape;5376;p60"/>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0"/>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0"/>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9" name="Google Shape;5379;p60"/>
          <p:cNvGrpSpPr/>
          <p:nvPr/>
        </p:nvGrpSpPr>
        <p:grpSpPr>
          <a:xfrm>
            <a:off x="3482779" y="1819372"/>
            <a:ext cx="382765" cy="367810"/>
            <a:chOff x="-62890750" y="3747425"/>
            <a:chExt cx="330825" cy="317900"/>
          </a:xfrm>
        </p:grpSpPr>
        <p:sp>
          <p:nvSpPr>
            <p:cNvPr id="5380" name="Google Shape;5380;p6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60"/>
          <p:cNvGrpSpPr/>
          <p:nvPr/>
        </p:nvGrpSpPr>
        <p:grpSpPr>
          <a:xfrm>
            <a:off x="3490531" y="2249009"/>
            <a:ext cx="367261" cy="366364"/>
            <a:chOff x="-62884425" y="4111775"/>
            <a:chExt cx="317425" cy="316650"/>
          </a:xfrm>
        </p:grpSpPr>
        <p:sp>
          <p:nvSpPr>
            <p:cNvPr id="5395" name="Google Shape;5395;p6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60"/>
          <p:cNvGrpSpPr/>
          <p:nvPr/>
        </p:nvGrpSpPr>
        <p:grpSpPr>
          <a:xfrm>
            <a:off x="2163165" y="2745078"/>
            <a:ext cx="365438" cy="360001"/>
            <a:chOff x="-60991775" y="3376900"/>
            <a:chExt cx="315850" cy="311150"/>
          </a:xfrm>
        </p:grpSpPr>
        <p:sp>
          <p:nvSpPr>
            <p:cNvPr id="5398" name="Google Shape;5398;p6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60"/>
          <p:cNvGrpSpPr/>
          <p:nvPr/>
        </p:nvGrpSpPr>
        <p:grpSpPr>
          <a:xfrm>
            <a:off x="2162702" y="3195942"/>
            <a:ext cx="366364" cy="359075"/>
            <a:chOff x="-60988625" y="3740800"/>
            <a:chExt cx="316650" cy="310350"/>
          </a:xfrm>
        </p:grpSpPr>
        <p:sp>
          <p:nvSpPr>
            <p:cNvPr id="5402" name="Google Shape;5402;p6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60"/>
          <p:cNvGrpSpPr/>
          <p:nvPr/>
        </p:nvGrpSpPr>
        <p:grpSpPr>
          <a:xfrm>
            <a:off x="2162702" y="3651393"/>
            <a:ext cx="366364" cy="365207"/>
            <a:chOff x="-60987850" y="4100950"/>
            <a:chExt cx="316650" cy="315650"/>
          </a:xfrm>
        </p:grpSpPr>
        <p:sp>
          <p:nvSpPr>
            <p:cNvPr id="5406" name="Google Shape;5406;p6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60"/>
          <p:cNvGrpSpPr/>
          <p:nvPr/>
        </p:nvGrpSpPr>
        <p:grpSpPr>
          <a:xfrm>
            <a:off x="3932486" y="3196853"/>
            <a:ext cx="369083" cy="357253"/>
            <a:chOff x="-59447250" y="3706150"/>
            <a:chExt cx="319000" cy="308775"/>
          </a:xfrm>
        </p:grpSpPr>
        <p:sp>
          <p:nvSpPr>
            <p:cNvPr id="5412" name="Google Shape;5412;p6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60"/>
          <p:cNvGrpSpPr/>
          <p:nvPr/>
        </p:nvGrpSpPr>
        <p:grpSpPr>
          <a:xfrm>
            <a:off x="1721214" y="1378164"/>
            <a:ext cx="368186" cy="364224"/>
            <a:chOff x="-64406125" y="3362225"/>
            <a:chExt cx="318225" cy="314800"/>
          </a:xfrm>
        </p:grpSpPr>
        <p:sp>
          <p:nvSpPr>
            <p:cNvPr id="5417" name="Google Shape;5417;p6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9" name="Google Shape;5419;p60"/>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60"/>
          <p:cNvGrpSpPr/>
          <p:nvPr/>
        </p:nvGrpSpPr>
        <p:grpSpPr>
          <a:xfrm>
            <a:off x="1721677" y="2249009"/>
            <a:ext cx="367261" cy="366364"/>
            <a:chOff x="-64410850" y="4094450"/>
            <a:chExt cx="317425" cy="316650"/>
          </a:xfrm>
        </p:grpSpPr>
        <p:sp>
          <p:nvSpPr>
            <p:cNvPr id="5421" name="Google Shape;5421;p6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4" name="Google Shape;5424;p60"/>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5" name="Google Shape;5425;p60"/>
          <p:cNvGrpSpPr/>
          <p:nvPr/>
        </p:nvGrpSpPr>
        <p:grpSpPr>
          <a:xfrm>
            <a:off x="3943225" y="1819083"/>
            <a:ext cx="365467" cy="368389"/>
            <a:chOff x="-62516625" y="3743175"/>
            <a:chExt cx="315875" cy="318400"/>
          </a:xfrm>
        </p:grpSpPr>
        <p:sp>
          <p:nvSpPr>
            <p:cNvPr id="5426" name="Google Shape;5426;p6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60"/>
          <p:cNvGrpSpPr/>
          <p:nvPr/>
        </p:nvGrpSpPr>
        <p:grpSpPr>
          <a:xfrm>
            <a:off x="3950065" y="2269054"/>
            <a:ext cx="351786" cy="326274"/>
            <a:chOff x="-62511900" y="4129100"/>
            <a:chExt cx="304050" cy="282000"/>
          </a:xfrm>
        </p:grpSpPr>
        <p:sp>
          <p:nvSpPr>
            <p:cNvPr id="5429" name="Google Shape;5429;p6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60"/>
          <p:cNvGrpSpPr/>
          <p:nvPr/>
        </p:nvGrpSpPr>
        <p:grpSpPr>
          <a:xfrm>
            <a:off x="2628187" y="2741448"/>
            <a:ext cx="310770" cy="367261"/>
            <a:chOff x="-60597975" y="3367475"/>
            <a:chExt cx="268600" cy="317425"/>
          </a:xfrm>
        </p:grpSpPr>
        <p:sp>
          <p:nvSpPr>
            <p:cNvPr id="5435" name="Google Shape;5435;p6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0" name="Google Shape;5440;p60"/>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1" name="Google Shape;5441;p60"/>
          <p:cNvGrpSpPr/>
          <p:nvPr/>
        </p:nvGrpSpPr>
        <p:grpSpPr>
          <a:xfrm>
            <a:off x="2600390" y="3702764"/>
            <a:ext cx="366364" cy="262465"/>
            <a:chOff x="-60621600" y="4145650"/>
            <a:chExt cx="316650" cy="226850"/>
          </a:xfrm>
        </p:grpSpPr>
        <p:sp>
          <p:nvSpPr>
            <p:cNvPr id="5442" name="Google Shape;5442;p6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60"/>
          <p:cNvGrpSpPr/>
          <p:nvPr/>
        </p:nvGrpSpPr>
        <p:grpSpPr>
          <a:xfrm>
            <a:off x="3937042" y="3651263"/>
            <a:ext cx="359972" cy="365467"/>
            <a:chOff x="-59400775" y="4084200"/>
            <a:chExt cx="311125" cy="315875"/>
          </a:xfrm>
        </p:grpSpPr>
        <p:sp>
          <p:nvSpPr>
            <p:cNvPr id="5446" name="Google Shape;5446;p6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60"/>
          <p:cNvGrpSpPr/>
          <p:nvPr/>
        </p:nvGrpSpPr>
        <p:grpSpPr>
          <a:xfrm>
            <a:off x="2161136" y="1377094"/>
            <a:ext cx="365438" cy="366364"/>
            <a:chOff x="-64044600" y="3360375"/>
            <a:chExt cx="315850" cy="316650"/>
          </a:xfrm>
        </p:grpSpPr>
        <p:sp>
          <p:nvSpPr>
            <p:cNvPr id="5453" name="Google Shape;5453;p6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0"/>
          <p:cNvGrpSpPr/>
          <p:nvPr/>
        </p:nvGrpSpPr>
        <p:grpSpPr>
          <a:xfrm>
            <a:off x="2187559" y="1819647"/>
            <a:ext cx="312592" cy="367261"/>
            <a:chOff x="-64022550" y="3727425"/>
            <a:chExt cx="270175" cy="317425"/>
          </a:xfrm>
        </p:grpSpPr>
        <p:sp>
          <p:nvSpPr>
            <p:cNvPr id="5457" name="Google Shape;5457;p6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60"/>
          <p:cNvGrpSpPr/>
          <p:nvPr/>
        </p:nvGrpSpPr>
        <p:grpSpPr>
          <a:xfrm>
            <a:off x="2211697" y="2248547"/>
            <a:ext cx="264317" cy="367290"/>
            <a:chOff x="-64001300" y="4093650"/>
            <a:chExt cx="228450" cy="317450"/>
          </a:xfrm>
        </p:grpSpPr>
        <p:sp>
          <p:nvSpPr>
            <p:cNvPr id="5461" name="Google Shape;5461;p6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0"/>
          <p:cNvGrpSpPr/>
          <p:nvPr/>
        </p:nvGrpSpPr>
        <p:grpSpPr>
          <a:xfrm>
            <a:off x="830701" y="2741838"/>
            <a:ext cx="359972" cy="366480"/>
            <a:chOff x="-62148800" y="3377700"/>
            <a:chExt cx="311125" cy="316750"/>
          </a:xfrm>
        </p:grpSpPr>
        <p:sp>
          <p:nvSpPr>
            <p:cNvPr id="5466" name="Google Shape;5466;p6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60"/>
          <p:cNvGrpSpPr/>
          <p:nvPr/>
        </p:nvGrpSpPr>
        <p:grpSpPr>
          <a:xfrm>
            <a:off x="826608" y="3191835"/>
            <a:ext cx="368157" cy="367290"/>
            <a:chOff x="-62154300" y="3743950"/>
            <a:chExt cx="318200" cy="317450"/>
          </a:xfrm>
        </p:grpSpPr>
        <p:sp>
          <p:nvSpPr>
            <p:cNvPr id="5469" name="Google Shape;5469;p6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60"/>
          <p:cNvGrpSpPr/>
          <p:nvPr/>
        </p:nvGrpSpPr>
        <p:grpSpPr>
          <a:xfrm>
            <a:off x="826594" y="3650815"/>
            <a:ext cx="368186" cy="366364"/>
            <a:chOff x="-62151950" y="4111775"/>
            <a:chExt cx="318225" cy="316650"/>
          </a:xfrm>
        </p:grpSpPr>
        <p:sp>
          <p:nvSpPr>
            <p:cNvPr id="5472" name="Google Shape;5472;p6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0"/>
          <p:cNvGrpSpPr/>
          <p:nvPr/>
        </p:nvGrpSpPr>
        <p:grpSpPr>
          <a:xfrm>
            <a:off x="3045218" y="2741361"/>
            <a:ext cx="368157" cy="367434"/>
            <a:chOff x="-60254550" y="3367325"/>
            <a:chExt cx="318200" cy="317575"/>
          </a:xfrm>
        </p:grpSpPr>
        <p:sp>
          <p:nvSpPr>
            <p:cNvPr id="5477" name="Google Shape;5477;p6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60"/>
          <p:cNvGrpSpPr/>
          <p:nvPr/>
        </p:nvGrpSpPr>
        <p:grpSpPr>
          <a:xfrm>
            <a:off x="3046115" y="3192355"/>
            <a:ext cx="366364" cy="366248"/>
            <a:chOff x="-60255350" y="3733825"/>
            <a:chExt cx="316650" cy="316550"/>
          </a:xfrm>
        </p:grpSpPr>
        <p:sp>
          <p:nvSpPr>
            <p:cNvPr id="5482" name="Google Shape;5482;p6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60"/>
          <p:cNvGrpSpPr/>
          <p:nvPr/>
        </p:nvGrpSpPr>
        <p:grpSpPr>
          <a:xfrm>
            <a:off x="3073912" y="3651263"/>
            <a:ext cx="310770" cy="365467"/>
            <a:chOff x="-60232500" y="4101525"/>
            <a:chExt cx="268600" cy="315875"/>
          </a:xfrm>
        </p:grpSpPr>
        <p:sp>
          <p:nvSpPr>
            <p:cNvPr id="5490" name="Google Shape;5490;p6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2" name="Google Shape;5492;p60"/>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3" name="Google Shape;5493;p60"/>
          <p:cNvGrpSpPr/>
          <p:nvPr/>
        </p:nvGrpSpPr>
        <p:grpSpPr>
          <a:xfrm>
            <a:off x="2606912" y="1377094"/>
            <a:ext cx="368186" cy="366364"/>
            <a:chOff x="-63679950" y="3360375"/>
            <a:chExt cx="318225" cy="316650"/>
          </a:xfrm>
        </p:grpSpPr>
        <p:sp>
          <p:nvSpPr>
            <p:cNvPr id="5494" name="Google Shape;5494;p6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8" name="Google Shape;5498;p60"/>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9" name="Google Shape;5499;p60"/>
          <p:cNvGrpSpPr/>
          <p:nvPr/>
        </p:nvGrpSpPr>
        <p:grpSpPr>
          <a:xfrm>
            <a:off x="2605539" y="2248431"/>
            <a:ext cx="370934" cy="367521"/>
            <a:chOff x="-63679950" y="4093450"/>
            <a:chExt cx="320600" cy="317650"/>
          </a:xfrm>
        </p:grpSpPr>
        <p:sp>
          <p:nvSpPr>
            <p:cNvPr id="5500" name="Google Shape;5500;p6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0"/>
          <p:cNvGrpSpPr/>
          <p:nvPr/>
        </p:nvGrpSpPr>
        <p:grpSpPr>
          <a:xfrm>
            <a:off x="1265656" y="2741433"/>
            <a:ext cx="366364" cy="367290"/>
            <a:chOff x="-61784125" y="3377700"/>
            <a:chExt cx="316650" cy="317450"/>
          </a:xfrm>
        </p:grpSpPr>
        <p:sp>
          <p:nvSpPr>
            <p:cNvPr id="5504" name="Google Shape;5504;p6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60"/>
          <p:cNvGrpSpPr/>
          <p:nvPr/>
        </p:nvGrpSpPr>
        <p:grpSpPr>
          <a:xfrm>
            <a:off x="1265656" y="3191835"/>
            <a:ext cx="366364" cy="367290"/>
            <a:chOff x="-61783350" y="3743950"/>
            <a:chExt cx="316650" cy="317450"/>
          </a:xfrm>
        </p:grpSpPr>
        <p:sp>
          <p:nvSpPr>
            <p:cNvPr id="5512" name="Google Shape;5512;p6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4" name="Google Shape;5514;p60"/>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0"/>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0"/>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60"/>
          <p:cNvGrpSpPr/>
          <p:nvPr/>
        </p:nvGrpSpPr>
        <p:grpSpPr>
          <a:xfrm>
            <a:off x="3487080" y="3651668"/>
            <a:ext cx="369112" cy="364657"/>
            <a:chOff x="-59869425" y="4102225"/>
            <a:chExt cx="319025" cy="315175"/>
          </a:xfrm>
        </p:grpSpPr>
        <p:sp>
          <p:nvSpPr>
            <p:cNvPr id="5518" name="Google Shape;5518;p6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60"/>
          <p:cNvGrpSpPr/>
          <p:nvPr/>
        </p:nvGrpSpPr>
        <p:grpSpPr>
          <a:xfrm>
            <a:off x="2605883" y="4120490"/>
            <a:ext cx="366364" cy="365467"/>
            <a:chOff x="-59029025" y="3711650"/>
            <a:chExt cx="316650" cy="315875"/>
          </a:xfrm>
        </p:grpSpPr>
        <p:sp>
          <p:nvSpPr>
            <p:cNvPr id="5523" name="Google Shape;5523;p6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60"/>
          <p:cNvGrpSpPr/>
          <p:nvPr/>
        </p:nvGrpSpPr>
        <p:grpSpPr>
          <a:xfrm>
            <a:off x="4841373" y="1398014"/>
            <a:ext cx="351940" cy="348188"/>
            <a:chOff x="581525" y="3254850"/>
            <a:chExt cx="297750" cy="294575"/>
          </a:xfrm>
        </p:grpSpPr>
        <p:sp>
          <p:nvSpPr>
            <p:cNvPr id="5531" name="Google Shape;5531;p6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60"/>
          <p:cNvGrpSpPr/>
          <p:nvPr/>
        </p:nvGrpSpPr>
        <p:grpSpPr>
          <a:xfrm>
            <a:off x="4840442" y="1836950"/>
            <a:ext cx="353802" cy="351497"/>
            <a:chOff x="580725" y="3617925"/>
            <a:chExt cx="299325" cy="297375"/>
          </a:xfrm>
        </p:grpSpPr>
        <p:sp>
          <p:nvSpPr>
            <p:cNvPr id="5535" name="Google Shape;5535;p6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0"/>
          <p:cNvGrpSpPr/>
          <p:nvPr/>
        </p:nvGrpSpPr>
        <p:grpSpPr>
          <a:xfrm>
            <a:off x="4842304" y="2284140"/>
            <a:ext cx="350079" cy="350079"/>
            <a:chOff x="583100" y="3982600"/>
            <a:chExt cx="296175" cy="296175"/>
          </a:xfrm>
        </p:grpSpPr>
        <p:sp>
          <p:nvSpPr>
            <p:cNvPr id="5541" name="Google Shape;5541;p6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60"/>
          <p:cNvGrpSpPr/>
          <p:nvPr/>
        </p:nvGrpSpPr>
        <p:grpSpPr>
          <a:xfrm>
            <a:off x="7074918" y="1397764"/>
            <a:ext cx="307231" cy="348690"/>
            <a:chOff x="2423775" y="3226875"/>
            <a:chExt cx="259925" cy="295000"/>
          </a:xfrm>
        </p:grpSpPr>
        <p:sp>
          <p:nvSpPr>
            <p:cNvPr id="5549" name="Google Shape;5549;p6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60"/>
          <p:cNvGrpSpPr/>
          <p:nvPr/>
        </p:nvGrpSpPr>
        <p:grpSpPr>
          <a:xfrm>
            <a:off x="7052106" y="1839049"/>
            <a:ext cx="352857" cy="347301"/>
            <a:chOff x="2404875" y="3592725"/>
            <a:chExt cx="298525" cy="293825"/>
          </a:xfrm>
        </p:grpSpPr>
        <p:sp>
          <p:nvSpPr>
            <p:cNvPr id="5553" name="Google Shape;5553;p6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60"/>
          <p:cNvGrpSpPr/>
          <p:nvPr/>
        </p:nvGrpSpPr>
        <p:grpSpPr>
          <a:xfrm>
            <a:off x="7053036" y="2284614"/>
            <a:ext cx="350995" cy="349133"/>
            <a:chOff x="2404875" y="3955825"/>
            <a:chExt cx="296950" cy="295375"/>
          </a:xfrm>
        </p:grpSpPr>
        <p:sp>
          <p:nvSpPr>
            <p:cNvPr id="5557" name="Google Shape;5557;p6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60"/>
          <p:cNvGrpSpPr/>
          <p:nvPr/>
        </p:nvGrpSpPr>
        <p:grpSpPr>
          <a:xfrm>
            <a:off x="5747016" y="2748808"/>
            <a:ext cx="349163" cy="350079"/>
            <a:chOff x="4263650" y="3235150"/>
            <a:chExt cx="295400" cy="296175"/>
          </a:xfrm>
        </p:grpSpPr>
        <p:sp>
          <p:nvSpPr>
            <p:cNvPr id="5562" name="Google Shape;5562;p6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60"/>
          <p:cNvGrpSpPr/>
          <p:nvPr/>
        </p:nvGrpSpPr>
        <p:grpSpPr>
          <a:xfrm>
            <a:off x="5744696" y="3207969"/>
            <a:ext cx="353802" cy="327739"/>
            <a:chOff x="4266025" y="3609275"/>
            <a:chExt cx="299325" cy="277275"/>
          </a:xfrm>
        </p:grpSpPr>
        <p:sp>
          <p:nvSpPr>
            <p:cNvPr id="5568" name="Google Shape;5568;p6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60"/>
          <p:cNvGrpSpPr/>
          <p:nvPr/>
        </p:nvGrpSpPr>
        <p:grpSpPr>
          <a:xfrm>
            <a:off x="5745154" y="3673356"/>
            <a:ext cx="352886" cy="349133"/>
            <a:chOff x="4263650" y="3963700"/>
            <a:chExt cx="298550" cy="295375"/>
          </a:xfrm>
        </p:grpSpPr>
        <p:sp>
          <p:nvSpPr>
            <p:cNvPr id="5571" name="Google Shape;5571;p6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60"/>
          <p:cNvGrpSpPr/>
          <p:nvPr/>
        </p:nvGrpSpPr>
        <p:grpSpPr>
          <a:xfrm>
            <a:off x="8023491" y="2748809"/>
            <a:ext cx="226264" cy="350079"/>
            <a:chOff x="6164975" y="3211525"/>
            <a:chExt cx="191425" cy="296175"/>
          </a:xfrm>
        </p:grpSpPr>
        <p:sp>
          <p:nvSpPr>
            <p:cNvPr id="5579" name="Google Shape;5579;p6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60"/>
          <p:cNvGrpSpPr/>
          <p:nvPr/>
        </p:nvGrpSpPr>
        <p:grpSpPr>
          <a:xfrm>
            <a:off x="5285528" y="1397084"/>
            <a:ext cx="352886" cy="350049"/>
            <a:chOff x="946175" y="3253275"/>
            <a:chExt cx="298550" cy="296150"/>
          </a:xfrm>
        </p:grpSpPr>
        <p:sp>
          <p:nvSpPr>
            <p:cNvPr id="5587" name="Google Shape;5587;p6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60"/>
          <p:cNvGrpSpPr/>
          <p:nvPr/>
        </p:nvGrpSpPr>
        <p:grpSpPr>
          <a:xfrm>
            <a:off x="5286459" y="1839048"/>
            <a:ext cx="351024" cy="347301"/>
            <a:chOff x="946175" y="3619500"/>
            <a:chExt cx="296975" cy="293825"/>
          </a:xfrm>
        </p:grpSpPr>
        <p:sp>
          <p:nvSpPr>
            <p:cNvPr id="5593" name="Google Shape;5593;p6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60"/>
          <p:cNvGrpSpPr/>
          <p:nvPr/>
        </p:nvGrpSpPr>
        <p:grpSpPr>
          <a:xfrm>
            <a:off x="5286001" y="2283682"/>
            <a:ext cx="351940" cy="350995"/>
            <a:chOff x="944600" y="3981825"/>
            <a:chExt cx="297750" cy="296950"/>
          </a:xfrm>
        </p:grpSpPr>
        <p:sp>
          <p:nvSpPr>
            <p:cNvPr id="5600" name="Google Shape;5600;p6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60"/>
          <p:cNvGrpSpPr/>
          <p:nvPr/>
        </p:nvGrpSpPr>
        <p:grpSpPr>
          <a:xfrm>
            <a:off x="7502937" y="1397542"/>
            <a:ext cx="350079" cy="349133"/>
            <a:chOff x="2768750" y="3227275"/>
            <a:chExt cx="296175" cy="295375"/>
          </a:xfrm>
        </p:grpSpPr>
        <p:sp>
          <p:nvSpPr>
            <p:cNvPr id="5605" name="Google Shape;5605;p6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60"/>
          <p:cNvGrpSpPr/>
          <p:nvPr/>
        </p:nvGrpSpPr>
        <p:grpSpPr>
          <a:xfrm>
            <a:off x="7523888" y="1838414"/>
            <a:ext cx="308177" cy="348572"/>
            <a:chOff x="2786075" y="3591800"/>
            <a:chExt cx="260725" cy="294900"/>
          </a:xfrm>
        </p:grpSpPr>
        <p:sp>
          <p:nvSpPr>
            <p:cNvPr id="5614" name="Google Shape;5614;p6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60"/>
          <p:cNvGrpSpPr/>
          <p:nvPr/>
        </p:nvGrpSpPr>
        <p:grpSpPr>
          <a:xfrm>
            <a:off x="7564387" y="2284141"/>
            <a:ext cx="227180" cy="350079"/>
            <a:chOff x="2819150" y="3955025"/>
            <a:chExt cx="192200" cy="296175"/>
          </a:xfrm>
        </p:grpSpPr>
        <p:sp>
          <p:nvSpPr>
            <p:cNvPr id="5620" name="Google Shape;5620;p6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0"/>
          <p:cNvGrpSpPr/>
          <p:nvPr/>
        </p:nvGrpSpPr>
        <p:grpSpPr>
          <a:xfrm>
            <a:off x="6188160" y="2749739"/>
            <a:ext cx="349133" cy="348217"/>
            <a:chOff x="4629125" y="3235150"/>
            <a:chExt cx="295375" cy="294600"/>
          </a:xfrm>
        </p:grpSpPr>
        <p:sp>
          <p:nvSpPr>
            <p:cNvPr id="5625" name="Google Shape;5625;p6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60"/>
          <p:cNvGrpSpPr/>
          <p:nvPr/>
        </p:nvGrpSpPr>
        <p:grpSpPr>
          <a:xfrm>
            <a:off x="6188145" y="3197272"/>
            <a:ext cx="349163" cy="349133"/>
            <a:chOff x="4628325" y="3599825"/>
            <a:chExt cx="295400" cy="295375"/>
          </a:xfrm>
        </p:grpSpPr>
        <p:sp>
          <p:nvSpPr>
            <p:cNvPr id="5631" name="Google Shape;5631;p6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60"/>
          <p:cNvGrpSpPr/>
          <p:nvPr/>
        </p:nvGrpSpPr>
        <p:grpSpPr>
          <a:xfrm>
            <a:off x="6209096" y="3672883"/>
            <a:ext cx="307261" cy="350079"/>
            <a:chOff x="4645650" y="3962900"/>
            <a:chExt cx="259950" cy="296175"/>
          </a:xfrm>
        </p:grpSpPr>
        <p:sp>
          <p:nvSpPr>
            <p:cNvPr id="5644" name="Google Shape;5644;p6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60"/>
          <p:cNvGrpSpPr/>
          <p:nvPr/>
        </p:nvGrpSpPr>
        <p:grpSpPr>
          <a:xfrm>
            <a:off x="7962056" y="3197745"/>
            <a:ext cx="349133" cy="348188"/>
            <a:chOff x="6143725" y="3582500"/>
            <a:chExt cx="295375" cy="294575"/>
          </a:xfrm>
        </p:grpSpPr>
        <p:sp>
          <p:nvSpPr>
            <p:cNvPr id="5651" name="Google Shape;5651;p6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0"/>
          <p:cNvGrpSpPr/>
          <p:nvPr/>
        </p:nvGrpSpPr>
        <p:grpSpPr>
          <a:xfrm>
            <a:off x="5730883" y="1397084"/>
            <a:ext cx="350995" cy="350049"/>
            <a:chOff x="1310075" y="3253275"/>
            <a:chExt cx="296950" cy="296150"/>
          </a:xfrm>
        </p:grpSpPr>
        <p:sp>
          <p:nvSpPr>
            <p:cNvPr id="5659" name="Google Shape;5659;p6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2" name="Google Shape;5662;p60"/>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3" name="Google Shape;5663;p60"/>
          <p:cNvGrpSpPr/>
          <p:nvPr/>
        </p:nvGrpSpPr>
        <p:grpSpPr>
          <a:xfrm>
            <a:off x="5730410" y="2283343"/>
            <a:ext cx="351941" cy="351675"/>
            <a:chOff x="1310075" y="3980250"/>
            <a:chExt cx="297750" cy="297525"/>
          </a:xfrm>
        </p:grpSpPr>
        <p:sp>
          <p:nvSpPr>
            <p:cNvPr id="5664" name="Google Shape;5664;p6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60"/>
          <p:cNvGrpSpPr/>
          <p:nvPr/>
        </p:nvGrpSpPr>
        <p:grpSpPr>
          <a:xfrm>
            <a:off x="7995198" y="1397542"/>
            <a:ext cx="266305" cy="349133"/>
            <a:chOff x="3167275" y="3227275"/>
            <a:chExt cx="225300" cy="295375"/>
          </a:xfrm>
        </p:grpSpPr>
        <p:sp>
          <p:nvSpPr>
            <p:cNvPr id="5669" name="Google Shape;5669;p6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4" name="Google Shape;5674;p60"/>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5" name="Google Shape;5675;p60"/>
          <p:cNvGrpSpPr/>
          <p:nvPr/>
        </p:nvGrpSpPr>
        <p:grpSpPr>
          <a:xfrm>
            <a:off x="7952380" y="2284599"/>
            <a:ext cx="351940" cy="349163"/>
            <a:chOff x="3133425" y="3955025"/>
            <a:chExt cx="297750" cy="295400"/>
          </a:xfrm>
        </p:grpSpPr>
        <p:sp>
          <p:nvSpPr>
            <p:cNvPr id="5676" name="Google Shape;5676;p6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0"/>
          <p:cNvGrpSpPr/>
          <p:nvPr/>
        </p:nvGrpSpPr>
        <p:grpSpPr>
          <a:xfrm>
            <a:off x="6632554" y="2748187"/>
            <a:ext cx="350079" cy="351320"/>
            <a:chOff x="4991425" y="3234750"/>
            <a:chExt cx="296175" cy="297225"/>
          </a:xfrm>
        </p:grpSpPr>
        <p:sp>
          <p:nvSpPr>
            <p:cNvPr id="5680" name="Google Shape;5680;p6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0"/>
          <p:cNvGrpSpPr/>
          <p:nvPr/>
        </p:nvGrpSpPr>
        <p:grpSpPr>
          <a:xfrm>
            <a:off x="6632554" y="3217750"/>
            <a:ext cx="350079" cy="308177"/>
            <a:chOff x="4991425" y="3617150"/>
            <a:chExt cx="296175" cy="260725"/>
          </a:xfrm>
        </p:grpSpPr>
        <p:sp>
          <p:nvSpPr>
            <p:cNvPr id="5687" name="Google Shape;5687;p6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60"/>
          <p:cNvGrpSpPr/>
          <p:nvPr/>
        </p:nvGrpSpPr>
        <p:grpSpPr>
          <a:xfrm>
            <a:off x="6709827" y="3673341"/>
            <a:ext cx="195532" cy="349163"/>
            <a:chOff x="5056800" y="3962900"/>
            <a:chExt cx="165425" cy="295400"/>
          </a:xfrm>
        </p:grpSpPr>
        <p:sp>
          <p:nvSpPr>
            <p:cNvPr id="5695" name="Google Shape;5695;p6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60"/>
          <p:cNvGrpSpPr/>
          <p:nvPr/>
        </p:nvGrpSpPr>
        <p:grpSpPr>
          <a:xfrm>
            <a:off x="7961125" y="3673357"/>
            <a:ext cx="350995" cy="349133"/>
            <a:chOff x="6168925" y="3936925"/>
            <a:chExt cx="296950" cy="295375"/>
          </a:xfrm>
        </p:grpSpPr>
        <p:sp>
          <p:nvSpPr>
            <p:cNvPr id="5699" name="Google Shape;5699;p6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0"/>
          <p:cNvGrpSpPr/>
          <p:nvPr/>
        </p:nvGrpSpPr>
        <p:grpSpPr>
          <a:xfrm>
            <a:off x="6174844" y="1390429"/>
            <a:ext cx="348188" cy="349133"/>
            <a:chOff x="1674750" y="3254050"/>
            <a:chExt cx="294575" cy="295375"/>
          </a:xfrm>
        </p:grpSpPr>
        <p:sp>
          <p:nvSpPr>
            <p:cNvPr id="5706" name="Google Shape;5706;p6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0"/>
          <p:cNvGrpSpPr/>
          <p:nvPr/>
        </p:nvGrpSpPr>
        <p:grpSpPr>
          <a:xfrm>
            <a:off x="6189239" y="1838132"/>
            <a:ext cx="319347" cy="349133"/>
            <a:chOff x="1687350" y="3618725"/>
            <a:chExt cx="270175" cy="295375"/>
          </a:xfrm>
        </p:grpSpPr>
        <p:sp>
          <p:nvSpPr>
            <p:cNvPr id="5710" name="Google Shape;5710;p6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0"/>
          <p:cNvGrpSpPr/>
          <p:nvPr/>
        </p:nvGrpSpPr>
        <p:grpSpPr>
          <a:xfrm>
            <a:off x="6172942" y="2284613"/>
            <a:ext cx="351940" cy="349133"/>
            <a:chOff x="1672375" y="3982600"/>
            <a:chExt cx="297750" cy="295375"/>
          </a:xfrm>
        </p:grpSpPr>
        <p:sp>
          <p:nvSpPr>
            <p:cNvPr id="5714" name="Google Shape;5714;p6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60"/>
          <p:cNvGrpSpPr/>
          <p:nvPr/>
        </p:nvGrpSpPr>
        <p:grpSpPr>
          <a:xfrm>
            <a:off x="4864934" y="2748808"/>
            <a:ext cx="350079" cy="350079"/>
            <a:chOff x="3497300" y="3227275"/>
            <a:chExt cx="296175" cy="296175"/>
          </a:xfrm>
        </p:grpSpPr>
        <p:sp>
          <p:nvSpPr>
            <p:cNvPr id="5718" name="Google Shape;5718;p6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60"/>
          <p:cNvGrpSpPr/>
          <p:nvPr/>
        </p:nvGrpSpPr>
        <p:grpSpPr>
          <a:xfrm>
            <a:off x="4865407" y="3198203"/>
            <a:ext cx="349133" cy="347272"/>
            <a:chOff x="3497300" y="3591950"/>
            <a:chExt cx="295375" cy="293800"/>
          </a:xfrm>
        </p:grpSpPr>
        <p:sp>
          <p:nvSpPr>
            <p:cNvPr id="5727" name="Google Shape;5727;p6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60"/>
          <p:cNvGrpSpPr/>
          <p:nvPr/>
        </p:nvGrpSpPr>
        <p:grpSpPr>
          <a:xfrm>
            <a:off x="4865407" y="3673341"/>
            <a:ext cx="349133" cy="349163"/>
            <a:chOff x="3497300" y="3955025"/>
            <a:chExt cx="295375" cy="295400"/>
          </a:xfrm>
        </p:grpSpPr>
        <p:sp>
          <p:nvSpPr>
            <p:cNvPr id="5736" name="Google Shape;5736;p6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60"/>
          <p:cNvGrpSpPr/>
          <p:nvPr/>
        </p:nvGrpSpPr>
        <p:grpSpPr>
          <a:xfrm>
            <a:off x="7089979" y="2749532"/>
            <a:ext cx="327739" cy="348631"/>
            <a:chOff x="5364750" y="3235150"/>
            <a:chExt cx="277275" cy="294950"/>
          </a:xfrm>
        </p:grpSpPr>
        <p:sp>
          <p:nvSpPr>
            <p:cNvPr id="5740" name="Google Shape;5740;p6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60"/>
          <p:cNvGrpSpPr/>
          <p:nvPr/>
        </p:nvGrpSpPr>
        <p:grpSpPr>
          <a:xfrm>
            <a:off x="7078337" y="3195868"/>
            <a:ext cx="351024" cy="351941"/>
            <a:chOff x="5355300" y="3598250"/>
            <a:chExt cx="296975" cy="297750"/>
          </a:xfrm>
        </p:grpSpPr>
        <p:sp>
          <p:nvSpPr>
            <p:cNvPr id="5749" name="Google Shape;5749;p6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60"/>
          <p:cNvGrpSpPr/>
          <p:nvPr/>
        </p:nvGrpSpPr>
        <p:grpSpPr>
          <a:xfrm>
            <a:off x="7082533" y="3734790"/>
            <a:ext cx="342632" cy="226264"/>
            <a:chOff x="5358450" y="4015675"/>
            <a:chExt cx="289875" cy="191425"/>
          </a:xfrm>
        </p:grpSpPr>
        <p:sp>
          <p:nvSpPr>
            <p:cNvPr id="5758" name="Google Shape;5758;p6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60"/>
          <p:cNvGrpSpPr/>
          <p:nvPr/>
        </p:nvGrpSpPr>
        <p:grpSpPr>
          <a:xfrm>
            <a:off x="6209015" y="4117322"/>
            <a:ext cx="351024" cy="325464"/>
            <a:chOff x="6543825" y="3202075"/>
            <a:chExt cx="296975" cy="275350"/>
          </a:xfrm>
        </p:grpSpPr>
        <p:sp>
          <p:nvSpPr>
            <p:cNvPr id="5763" name="Google Shape;5763;p6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0"/>
          <p:cNvGrpSpPr/>
          <p:nvPr/>
        </p:nvGrpSpPr>
        <p:grpSpPr>
          <a:xfrm>
            <a:off x="6615996" y="1397069"/>
            <a:ext cx="350079" cy="350079"/>
            <a:chOff x="2037825" y="3254050"/>
            <a:chExt cx="296175" cy="296175"/>
          </a:xfrm>
        </p:grpSpPr>
        <p:sp>
          <p:nvSpPr>
            <p:cNvPr id="5771" name="Google Shape;5771;p6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60"/>
          <p:cNvGrpSpPr/>
          <p:nvPr/>
        </p:nvGrpSpPr>
        <p:grpSpPr>
          <a:xfrm>
            <a:off x="6614135" y="1838236"/>
            <a:ext cx="353802" cy="348926"/>
            <a:chOff x="2034675" y="3617925"/>
            <a:chExt cx="299325" cy="295200"/>
          </a:xfrm>
        </p:grpSpPr>
        <p:sp>
          <p:nvSpPr>
            <p:cNvPr id="5778" name="Google Shape;5778;p6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60"/>
          <p:cNvGrpSpPr/>
          <p:nvPr/>
        </p:nvGrpSpPr>
        <p:grpSpPr>
          <a:xfrm>
            <a:off x="6615996" y="2284613"/>
            <a:ext cx="350079" cy="349133"/>
            <a:chOff x="2037825" y="3981825"/>
            <a:chExt cx="296175" cy="295375"/>
          </a:xfrm>
        </p:grpSpPr>
        <p:sp>
          <p:nvSpPr>
            <p:cNvPr id="5784" name="Google Shape;5784;p6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60"/>
          <p:cNvGrpSpPr/>
          <p:nvPr/>
        </p:nvGrpSpPr>
        <p:grpSpPr>
          <a:xfrm>
            <a:off x="5301014" y="2780929"/>
            <a:ext cx="350079" cy="285837"/>
            <a:chOff x="3860400" y="3254050"/>
            <a:chExt cx="296175" cy="241825"/>
          </a:xfrm>
        </p:grpSpPr>
        <p:sp>
          <p:nvSpPr>
            <p:cNvPr id="5788" name="Google Shape;5788;p6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0"/>
          <p:cNvGrpSpPr/>
          <p:nvPr/>
        </p:nvGrpSpPr>
        <p:grpSpPr>
          <a:xfrm>
            <a:off x="5300541" y="3196800"/>
            <a:ext cx="351024" cy="350079"/>
            <a:chOff x="3859600" y="3591950"/>
            <a:chExt cx="296975" cy="296175"/>
          </a:xfrm>
        </p:grpSpPr>
        <p:sp>
          <p:nvSpPr>
            <p:cNvPr id="5796" name="Google Shape;5796;p6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0"/>
          <p:cNvGrpSpPr/>
          <p:nvPr/>
        </p:nvGrpSpPr>
        <p:grpSpPr>
          <a:xfrm>
            <a:off x="5301014" y="3672883"/>
            <a:ext cx="350079" cy="350079"/>
            <a:chOff x="3860400" y="3955025"/>
            <a:chExt cx="296175" cy="296175"/>
          </a:xfrm>
        </p:grpSpPr>
        <p:sp>
          <p:nvSpPr>
            <p:cNvPr id="5800" name="Google Shape;5800;p6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0"/>
          <p:cNvGrpSpPr/>
          <p:nvPr/>
        </p:nvGrpSpPr>
        <p:grpSpPr>
          <a:xfrm>
            <a:off x="7516230" y="2749281"/>
            <a:ext cx="355664" cy="349133"/>
            <a:chOff x="5716825" y="3235950"/>
            <a:chExt cx="300900" cy="295375"/>
          </a:xfrm>
        </p:grpSpPr>
        <p:sp>
          <p:nvSpPr>
            <p:cNvPr id="5806" name="Google Shape;5806;p6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60"/>
          <p:cNvGrpSpPr/>
          <p:nvPr/>
        </p:nvGrpSpPr>
        <p:grpSpPr>
          <a:xfrm>
            <a:off x="7529261" y="3207969"/>
            <a:ext cx="329601" cy="327739"/>
            <a:chOff x="5727850" y="3609275"/>
            <a:chExt cx="278850" cy="277275"/>
          </a:xfrm>
        </p:grpSpPr>
        <p:sp>
          <p:nvSpPr>
            <p:cNvPr id="5811" name="Google Shape;5811;p6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60"/>
          <p:cNvGrpSpPr/>
          <p:nvPr/>
        </p:nvGrpSpPr>
        <p:grpSpPr>
          <a:xfrm>
            <a:off x="7540446" y="3673356"/>
            <a:ext cx="307231" cy="349133"/>
            <a:chOff x="5736525" y="3963700"/>
            <a:chExt cx="259925" cy="295375"/>
          </a:xfrm>
        </p:grpSpPr>
        <p:sp>
          <p:nvSpPr>
            <p:cNvPr id="5817" name="Google Shape;5817;p6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60"/>
          <p:cNvGrpSpPr/>
          <p:nvPr/>
        </p:nvGrpSpPr>
        <p:grpSpPr>
          <a:xfrm>
            <a:off x="6632026" y="4122683"/>
            <a:ext cx="351024" cy="350079"/>
            <a:chOff x="6553275" y="3604550"/>
            <a:chExt cx="296975" cy="296175"/>
          </a:xfrm>
        </p:grpSpPr>
        <p:sp>
          <p:nvSpPr>
            <p:cNvPr id="5825" name="Google Shape;5825;p6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1" name="Google Shape;5831;p6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832" name="Google Shape;5832;p6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6" name="Shape 5836"/>
        <p:cNvGrpSpPr/>
        <p:nvPr/>
      </p:nvGrpSpPr>
      <p:grpSpPr>
        <a:xfrm>
          <a:off x="0" y="0"/>
          <a:ext cx="0" cy="0"/>
          <a:chOff x="0" y="0"/>
          <a:chExt cx="0" cy="0"/>
        </a:xfrm>
      </p:grpSpPr>
      <p:grpSp>
        <p:nvGrpSpPr>
          <p:cNvPr id="5837" name="Google Shape;5837;p61"/>
          <p:cNvGrpSpPr/>
          <p:nvPr/>
        </p:nvGrpSpPr>
        <p:grpSpPr>
          <a:xfrm>
            <a:off x="859032" y="1380546"/>
            <a:ext cx="294401" cy="353645"/>
            <a:chOff x="-35814600" y="3202075"/>
            <a:chExt cx="242625" cy="291450"/>
          </a:xfrm>
        </p:grpSpPr>
        <p:sp>
          <p:nvSpPr>
            <p:cNvPr id="5838" name="Google Shape;5838;p6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61"/>
          <p:cNvGrpSpPr/>
          <p:nvPr/>
        </p:nvGrpSpPr>
        <p:grpSpPr>
          <a:xfrm>
            <a:off x="829410" y="1821466"/>
            <a:ext cx="353645" cy="353888"/>
            <a:chOff x="-35839800" y="3561025"/>
            <a:chExt cx="291450" cy="291650"/>
          </a:xfrm>
        </p:grpSpPr>
        <p:sp>
          <p:nvSpPr>
            <p:cNvPr id="5846" name="Google Shape;5846;p6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3" name="Google Shape;5853;p61"/>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4" name="Google Shape;5854;p61"/>
          <p:cNvGrpSpPr/>
          <p:nvPr/>
        </p:nvGrpSpPr>
        <p:grpSpPr>
          <a:xfrm>
            <a:off x="3066955" y="1380546"/>
            <a:ext cx="353645" cy="353645"/>
            <a:chOff x="-34003850" y="3227275"/>
            <a:chExt cx="291450" cy="291450"/>
          </a:xfrm>
        </p:grpSpPr>
        <p:sp>
          <p:nvSpPr>
            <p:cNvPr id="5855" name="Google Shape;5855;p6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61"/>
          <p:cNvGrpSpPr/>
          <p:nvPr/>
        </p:nvGrpSpPr>
        <p:grpSpPr>
          <a:xfrm>
            <a:off x="3066485" y="1821238"/>
            <a:ext cx="354586" cy="354343"/>
            <a:chOff x="-34004625" y="3585850"/>
            <a:chExt cx="292225" cy="292025"/>
          </a:xfrm>
        </p:grpSpPr>
        <p:sp>
          <p:nvSpPr>
            <p:cNvPr id="5861" name="Google Shape;5861;p6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61"/>
          <p:cNvGrpSpPr/>
          <p:nvPr/>
        </p:nvGrpSpPr>
        <p:grpSpPr>
          <a:xfrm>
            <a:off x="3066000" y="2256439"/>
            <a:ext cx="355557" cy="354616"/>
            <a:chOff x="-34005425" y="3945575"/>
            <a:chExt cx="293025" cy="292250"/>
          </a:xfrm>
        </p:grpSpPr>
        <p:sp>
          <p:nvSpPr>
            <p:cNvPr id="5867" name="Google Shape;5867;p6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1"/>
          <p:cNvGrpSpPr/>
          <p:nvPr/>
        </p:nvGrpSpPr>
        <p:grpSpPr>
          <a:xfrm>
            <a:off x="1713099" y="2729615"/>
            <a:ext cx="358408" cy="355557"/>
            <a:chOff x="-32174975" y="3192625"/>
            <a:chExt cx="295375" cy="293025"/>
          </a:xfrm>
        </p:grpSpPr>
        <p:sp>
          <p:nvSpPr>
            <p:cNvPr id="5871" name="Google Shape;5871;p6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5" name="Google Shape;5875;p61"/>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1"/>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7" name="Google Shape;5877;p61"/>
          <p:cNvGrpSpPr/>
          <p:nvPr/>
        </p:nvGrpSpPr>
        <p:grpSpPr>
          <a:xfrm>
            <a:off x="3952249" y="2730570"/>
            <a:ext cx="354586" cy="353645"/>
            <a:chOff x="-30345325" y="3184750"/>
            <a:chExt cx="292225" cy="291450"/>
          </a:xfrm>
        </p:grpSpPr>
        <p:sp>
          <p:nvSpPr>
            <p:cNvPr id="5878" name="Google Shape;5878;p6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61"/>
          <p:cNvGrpSpPr/>
          <p:nvPr/>
        </p:nvGrpSpPr>
        <p:grpSpPr>
          <a:xfrm>
            <a:off x="1277001" y="1380546"/>
            <a:ext cx="353645" cy="353645"/>
            <a:chOff x="-35481425" y="3202075"/>
            <a:chExt cx="291450" cy="291450"/>
          </a:xfrm>
        </p:grpSpPr>
        <p:sp>
          <p:nvSpPr>
            <p:cNvPr id="5884" name="Google Shape;5884;p6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61"/>
          <p:cNvGrpSpPr/>
          <p:nvPr/>
        </p:nvGrpSpPr>
        <p:grpSpPr>
          <a:xfrm>
            <a:off x="1276531" y="1822072"/>
            <a:ext cx="354586" cy="352675"/>
            <a:chOff x="-35482200" y="3561225"/>
            <a:chExt cx="292225" cy="290650"/>
          </a:xfrm>
        </p:grpSpPr>
        <p:sp>
          <p:nvSpPr>
            <p:cNvPr id="5892" name="Google Shape;5892;p6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1"/>
          <p:cNvGrpSpPr/>
          <p:nvPr/>
        </p:nvGrpSpPr>
        <p:grpSpPr>
          <a:xfrm>
            <a:off x="1277001" y="2256940"/>
            <a:ext cx="353645" cy="353615"/>
            <a:chOff x="-35481425" y="3919600"/>
            <a:chExt cx="291450" cy="291425"/>
          </a:xfrm>
        </p:grpSpPr>
        <p:sp>
          <p:nvSpPr>
            <p:cNvPr id="5896" name="Google Shape;5896;p6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61"/>
          <p:cNvGrpSpPr/>
          <p:nvPr/>
        </p:nvGrpSpPr>
        <p:grpSpPr>
          <a:xfrm>
            <a:off x="3512636" y="1381031"/>
            <a:ext cx="357468" cy="352675"/>
            <a:chOff x="-33645475" y="3228075"/>
            <a:chExt cx="294600" cy="290650"/>
          </a:xfrm>
        </p:grpSpPr>
        <p:sp>
          <p:nvSpPr>
            <p:cNvPr id="5905" name="Google Shape;5905;p6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61"/>
          <p:cNvGrpSpPr/>
          <p:nvPr/>
        </p:nvGrpSpPr>
        <p:grpSpPr>
          <a:xfrm>
            <a:off x="3513606" y="1821116"/>
            <a:ext cx="355526" cy="354586"/>
            <a:chOff x="-33646250" y="3586425"/>
            <a:chExt cx="293000" cy="292225"/>
          </a:xfrm>
        </p:grpSpPr>
        <p:sp>
          <p:nvSpPr>
            <p:cNvPr id="5913" name="Google Shape;5913;p6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61"/>
          <p:cNvGrpSpPr/>
          <p:nvPr/>
        </p:nvGrpSpPr>
        <p:grpSpPr>
          <a:xfrm>
            <a:off x="3514076" y="2255969"/>
            <a:ext cx="354586" cy="355557"/>
            <a:chOff x="-33645475" y="3944800"/>
            <a:chExt cx="292225" cy="293025"/>
          </a:xfrm>
        </p:grpSpPr>
        <p:sp>
          <p:nvSpPr>
            <p:cNvPr id="5916" name="Google Shape;5916;p6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61"/>
          <p:cNvGrpSpPr/>
          <p:nvPr/>
        </p:nvGrpSpPr>
        <p:grpSpPr>
          <a:xfrm>
            <a:off x="2167295" y="2729706"/>
            <a:ext cx="352675" cy="355375"/>
            <a:chOff x="-31809525" y="3192625"/>
            <a:chExt cx="290650" cy="292875"/>
          </a:xfrm>
        </p:grpSpPr>
        <p:sp>
          <p:nvSpPr>
            <p:cNvPr id="5927" name="Google Shape;5927;p6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61"/>
          <p:cNvGrpSpPr/>
          <p:nvPr/>
        </p:nvGrpSpPr>
        <p:grpSpPr>
          <a:xfrm>
            <a:off x="2166810" y="3200258"/>
            <a:ext cx="353645" cy="355557"/>
            <a:chOff x="-31811100" y="3550975"/>
            <a:chExt cx="291450" cy="293025"/>
          </a:xfrm>
        </p:grpSpPr>
        <p:sp>
          <p:nvSpPr>
            <p:cNvPr id="5932" name="Google Shape;5932;p6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61"/>
          <p:cNvGrpSpPr/>
          <p:nvPr/>
        </p:nvGrpSpPr>
        <p:grpSpPr>
          <a:xfrm>
            <a:off x="2160606" y="3664562"/>
            <a:ext cx="366052" cy="356831"/>
            <a:chOff x="-31817400" y="3910025"/>
            <a:chExt cx="301675" cy="294075"/>
          </a:xfrm>
        </p:grpSpPr>
        <p:sp>
          <p:nvSpPr>
            <p:cNvPr id="5940" name="Google Shape;5940;p6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61"/>
          <p:cNvGrpSpPr/>
          <p:nvPr/>
        </p:nvGrpSpPr>
        <p:grpSpPr>
          <a:xfrm>
            <a:off x="3952234" y="3200743"/>
            <a:ext cx="354616" cy="354586"/>
            <a:chOff x="-30354000" y="3569100"/>
            <a:chExt cx="292250" cy="292225"/>
          </a:xfrm>
        </p:grpSpPr>
        <p:sp>
          <p:nvSpPr>
            <p:cNvPr id="5944" name="Google Shape;5944;p6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61"/>
          <p:cNvGrpSpPr/>
          <p:nvPr/>
        </p:nvGrpSpPr>
        <p:grpSpPr>
          <a:xfrm>
            <a:off x="1730812" y="1380546"/>
            <a:ext cx="342148" cy="353645"/>
            <a:chOff x="-35118325" y="3202075"/>
            <a:chExt cx="281975" cy="291450"/>
          </a:xfrm>
        </p:grpSpPr>
        <p:sp>
          <p:nvSpPr>
            <p:cNvPr id="5951" name="Google Shape;5951;p6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1"/>
          <p:cNvGrpSpPr/>
          <p:nvPr/>
        </p:nvGrpSpPr>
        <p:grpSpPr>
          <a:xfrm>
            <a:off x="1724593" y="1821799"/>
            <a:ext cx="354586" cy="353221"/>
            <a:chOff x="-35123050" y="3561225"/>
            <a:chExt cx="292225" cy="291100"/>
          </a:xfrm>
        </p:grpSpPr>
        <p:sp>
          <p:nvSpPr>
            <p:cNvPr id="5956" name="Google Shape;5956;p6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61"/>
          <p:cNvGrpSpPr/>
          <p:nvPr/>
        </p:nvGrpSpPr>
        <p:grpSpPr>
          <a:xfrm>
            <a:off x="1766652" y="2256940"/>
            <a:ext cx="270467" cy="353615"/>
            <a:chOff x="-35089175" y="3919600"/>
            <a:chExt cx="222900" cy="291425"/>
          </a:xfrm>
        </p:grpSpPr>
        <p:sp>
          <p:nvSpPr>
            <p:cNvPr id="5959" name="Google Shape;5959;p6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61"/>
          <p:cNvGrpSpPr/>
          <p:nvPr/>
        </p:nvGrpSpPr>
        <p:grpSpPr>
          <a:xfrm>
            <a:off x="3963648" y="1380303"/>
            <a:ext cx="336445" cy="354131"/>
            <a:chOff x="-33277650" y="3226875"/>
            <a:chExt cx="277275" cy="291850"/>
          </a:xfrm>
        </p:grpSpPr>
        <p:sp>
          <p:nvSpPr>
            <p:cNvPr id="5962" name="Google Shape;5962;p6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61"/>
          <p:cNvGrpSpPr/>
          <p:nvPr/>
        </p:nvGrpSpPr>
        <p:grpSpPr>
          <a:xfrm>
            <a:off x="3955048" y="1821587"/>
            <a:ext cx="353645" cy="353645"/>
            <a:chOff x="-33286325" y="3586425"/>
            <a:chExt cx="291450" cy="291450"/>
          </a:xfrm>
        </p:grpSpPr>
        <p:sp>
          <p:nvSpPr>
            <p:cNvPr id="5970" name="Google Shape;5970;p6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61"/>
          <p:cNvGrpSpPr/>
          <p:nvPr/>
        </p:nvGrpSpPr>
        <p:grpSpPr>
          <a:xfrm>
            <a:off x="3955048" y="2255969"/>
            <a:ext cx="353645" cy="355557"/>
            <a:chOff x="-33286325" y="3944800"/>
            <a:chExt cx="291450" cy="293025"/>
          </a:xfrm>
        </p:grpSpPr>
        <p:sp>
          <p:nvSpPr>
            <p:cNvPr id="5976" name="Google Shape;5976;p6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1"/>
          <p:cNvGrpSpPr/>
          <p:nvPr/>
        </p:nvGrpSpPr>
        <p:grpSpPr>
          <a:xfrm>
            <a:off x="2613445" y="2729129"/>
            <a:ext cx="353645" cy="356527"/>
            <a:chOff x="-31452725" y="3191825"/>
            <a:chExt cx="291450" cy="293825"/>
          </a:xfrm>
        </p:grpSpPr>
        <p:sp>
          <p:nvSpPr>
            <p:cNvPr id="5981" name="Google Shape;5981;p6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61"/>
          <p:cNvGrpSpPr/>
          <p:nvPr/>
        </p:nvGrpSpPr>
        <p:grpSpPr>
          <a:xfrm>
            <a:off x="2612975" y="3200744"/>
            <a:ext cx="354586" cy="354586"/>
            <a:chOff x="-31452725" y="3551775"/>
            <a:chExt cx="292225" cy="292225"/>
          </a:xfrm>
        </p:grpSpPr>
        <p:sp>
          <p:nvSpPr>
            <p:cNvPr id="5986" name="Google Shape;5986;p6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61"/>
          <p:cNvGrpSpPr/>
          <p:nvPr/>
        </p:nvGrpSpPr>
        <p:grpSpPr>
          <a:xfrm>
            <a:off x="2611534" y="3664729"/>
            <a:ext cx="357468" cy="356497"/>
            <a:chOff x="-31455100" y="3909350"/>
            <a:chExt cx="294600" cy="293800"/>
          </a:xfrm>
        </p:grpSpPr>
        <p:sp>
          <p:nvSpPr>
            <p:cNvPr id="5991" name="Google Shape;5991;p6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61"/>
          <p:cNvGrpSpPr/>
          <p:nvPr/>
        </p:nvGrpSpPr>
        <p:grpSpPr>
          <a:xfrm>
            <a:off x="3952719" y="3665684"/>
            <a:ext cx="353645" cy="354586"/>
            <a:chOff x="-30345325" y="3918800"/>
            <a:chExt cx="291450" cy="292225"/>
          </a:xfrm>
        </p:grpSpPr>
        <p:sp>
          <p:nvSpPr>
            <p:cNvPr id="5994" name="Google Shape;5994;p6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61"/>
          <p:cNvGrpSpPr/>
          <p:nvPr/>
        </p:nvGrpSpPr>
        <p:grpSpPr>
          <a:xfrm>
            <a:off x="2172184" y="1821587"/>
            <a:ext cx="353645" cy="353645"/>
            <a:chOff x="-34763900" y="3561225"/>
            <a:chExt cx="291450" cy="291450"/>
          </a:xfrm>
        </p:grpSpPr>
        <p:sp>
          <p:nvSpPr>
            <p:cNvPr id="6000" name="Google Shape;6000;p6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3" name="Google Shape;6003;p61"/>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4" name="Google Shape;6004;p61"/>
          <p:cNvGrpSpPr/>
          <p:nvPr/>
        </p:nvGrpSpPr>
        <p:grpSpPr>
          <a:xfrm>
            <a:off x="827081" y="2730099"/>
            <a:ext cx="354586" cy="354586"/>
            <a:chOff x="-32927950" y="3227275"/>
            <a:chExt cx="292225" cy="292225"/>
          </a:xfrm>
        </p:grpSpPr>
        <p:sp>
          <p:nvSpPr>
            <p:cNvPr id="6005" name="Google Shape;6005;p6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1"/>
          <p:cNvGrpSpPr/>
          <p:nvPr/>
        </p:nvGrpSpPr>
        <p:grpSpPr>
          <a:xfrm>
            <a:off x="826596" y="3201213"/>
            <a:ext cx="355557" cy="353645"/>
            <a:chOff x="-32927950" y="3586425"/>
            <a:chExt cx="293025" cy="291450"/>
          </a:xfrm>
        </p:grpSpPr>
        <p:sp>
          <p:nvSpPr>
            <p:cNvPr id="6011" name="Google Shape;6011;p6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61"/>
          <p:cNvGrpSpPr/>
          <p:nvPr/>
        </p:nvGrpSpPr>
        <p:grpSpPr>
          <a:xfrm>
            <a:off x="827081" y="3665198"/>
            <a:ext cx="354586" cy="355557"/>
            <a:chOff x="-32927950" y="3944800"/>
            <a:chExt cx="292225" cy="293025"/>
          </a:xfrm>
        </p:grpSpPr>
        <p:sp>
          <p:nvSpPr>
            <p:cNvPr id="6017" name="Google Shape;6017;p6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61"/>
          <p:cNvGrpSpPr/>
          <p:nvPr/>
        </p:nvGrpSpPr>
        <p:grpSpPr>
          <a:xfrm>
            <a:off x="3055873" y="2730449"/>
            <a:ext cx="354586" cy="353888"/>
            <a:chOff x="-31094350" y="3194000"/>
            <a:chExt cx="292225" cy="291650"/>
          </a:xfrm>
        </p:grpSpPr>
        <p:sp>
          <p:nvSpPr>
            <p:cNvPr id="6027" name="Google Shape;6027;p6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61"/>
          <p:cNvGrpSpPr/>
          <p:nvPr/>
        </p:nvGrpSpPr>
        <p:grpSpPr>
          <a:xfrm>
            <a:off x="3056343" y="3200941"/>
            <a:ext cx="353645" cy="354191"/>
            <a:chOff x="-31093575" y="3552550"/>
            <a:chExt cx="291450" cy="291900"/>
          </a:xfrm>
        </p:grpSpPr>
        <p:sp>
          <p:nvSpPr>
            <p:cNvPr id="6036" name="Google Shape;6036;p6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61"/>
          <p:cNvGrpSpPr/>
          <p:nvPr/>
        </p:nvGrpSpPr>
        <p:grpSpPr>
          <a:xfrm>
            <a:off x="2182711" y="1380546"/>
            <a:ext cx="332593" cy="353645"/>
            <a:chOff x="-34755225" y="3202075"/>
            <a:chExt cx="274100" cy="291450"/>
          </a:xfrm>
        </p:grpSpPr>
        <p:sp>
          <p:nvSpPr>
            <p:cNvPr id="6041" name="Google Shape;6041;p6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61"/>
          <p:cNvGrpSpPr/>
          <p:nvPr/>
        </p:nvGrpSpPr>
        <p:grpSpPr>
          <a:xfrm>
            <a:off x="3056343" y="3666169"/>
            <a:ext cx="353645" cy="353615"/>
            <a:chOff x="-31093575" y="3911725"/>
            <a:chExt cx="291450" cy="291425"/>
          </a:xfrm>
        </p:grpSpPr>
        <p:sp>
          <p:nvSpPr>
            <p:cNvPr id="6049" name="Google Shape;6049;p6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61"/>
          <p:cNvGrpSpPr/>
          <p:nvPr/>
        </p:nvGrpSpPr>
        <p:grpSpPr>
          <a:xfrm>
            <a:off x="2165773" y="4123136"/>
            <a:ext cx="356497" cy="354586"/>
            <a:chOff x="-29946000" y="3183175"/>
            <a:chExt cx="293800" cy="292225"/>
          </a:xfrm>
        </p:grpSpPr>
        <p:sp>
          <p:nvSpPr>
            <p:cNvPr id="6052" name="Google Shape;6052;p6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61"/>
          <p:cNvGrpSpPr/>
          <p:nvPr/>
        </p:nvGrpSpPr>
        <p:grpSpPr>
          <a:xfrm>
            <a:off x="2610305" y="1380289"/>
            <a:ext cx="358408" cy="354161"/>
            <a:chOff x="-34408675" y="3202075"/>
            <a:chExt cx="295375" cy="291875"/>
          </a:xfrm>
        </p:grpSpPr>
        <p:sp>
          <p:nvSpPr>
            <p:cNvPr id="6059" name="Google Shape;6059;p6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61"/>
          <p:cNvGrpSpPr/>
          <p:nvPr/>
        </p:nvGrpSpPr>
        <p:grpSpPr>
          <a:xfrm>
            <a:off x="2612216" y="1820283"/>
            <a:ext cx="354586" cy="356254"/>
            <a:chOff x="-34405525" y="3558075"/>
            <a:chExt cx="292225" cy="293600"/>
          </a:xfrm>
        </p:grpSpPr>
        <p:sp>
          <p:nvSpPr>
            <p:cNvPr id="6064" name="Google Shape;6064;p6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61"/>
          <p:cNvGrpSpPr/>
          <p:nvPr/>
        </p:nvGrpSpPr>
        <p:grpSpPr>
          <a:xfrm>
            <a:off x="2611730" y="2256940"/>
            <a:ext cx="355557" cy="353615"/>
            <a:chOff x="-34406325" y="3919600"/>
            <a:chExt cx="293025" cy="291425"/>
          </a:xfrm>
        </p:grpSpPr>
        <p:sp>
          <p:nvSpPr>
            <p:cNvPr id="6068" name="Google Shape;6068;p6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61"/>
          <p:cNvGrpSpPr/>
          <p:nvPr/>
        </p:nvGrpSpPr>
        <p:grpSpPr>
          <a:xfrm>
            <a:off x="1275628" y="2736303"/>
            <a:ext cx="353645" cy="342179"/>
            <a:chOff x="-32568800" y="3232000"/>
            <a:chExt cx="291450" cy="282000"/>
          </a:xfrm>
        </p:grpSpPr>
        <p:sp>
          <p:nvSpPr>
            <p:cNvPr id="6076" name="Google Shape;6076;p6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61"/>
          <p:cNvGrpSpPr/>
          <p:nvPr/>
        </p:nvGrpSpPr>
        <p:grpSpPr>
          <a:xfrm>
            <a:off x="1275158" y="3201213"/>
            <a:ext cx="354586" cy="353645"/>
            <a:chOff x="-32569575" y="3586425"/>
            <a:chExt cx="292225" cy="291450"/>
          </a:xfrm>
        </p:grpSpPr>
        <p:sp>
          <p:nvSpPr>
            <p:cNvPr id="6079" name="Google Shape;6079;p6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61"/>
          <p:cNvGrpSpPr/>
          <p:nvPr/>
        </p:nvGrpSpPr>
        <p:grpSpPr>
          <a:xfrm>
            <a:off x="1266073" y="3665805"/>
            <a:ext cx="372756" cy="354343"/>
            <a:chOff x="-32576675" y="3944600"/>
            <a:chExt cx="307200" cy="292025"/>
          </a:xfrm>
        </p:grpSpPr>
        <p:sp>
          <p:nvSpPr>
            <p:cNvPr id="6082" name="Google Shape;6082;p6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61"/>
          <p:cNvGrpSpPr/>
          <p:nvPr/>
        </p:nvGrpSpPr>
        <p:grpSpPr>
          <a:xfrm>
            <a:off x="3511040" y="2730100"/>
            <a:ext cx="354586" cy="354586"/>
            <a:chOff x="-30735200" y="3192625"/>
            <a:chExt cx="292225" cy="292225"/>
          </a:xfrm>
        </p:grpSpPr>
        <p:sp>
          <p:nvSpPr>
            <p:cNvPr id="6085" name="Google Shape;6085;p6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61"/>
          <p:cNvGrpSpPr/>
          <p:nvPr/>
        </p:nvGrpSpPr>
        <p:grpSpPr>
          <a:xfrm>
            <a:off x="3511040" y="3201532"/>
            <a:ext cx="354586" cy="353008"/>
            <a:chOff x="-30735200" y="3552550"/>
            <a:chExt cx="292225" cy="290925"/>
          </a:xfrm>
        </p:grpSpPr>
        <p:sp>
          <p:nvSpPr>
            <p:cNvPr id="6093" name="Google Shape;6093;p6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61"/>
          <p:cNvGrpSpPr/>
          <p:nvPr/>
        </p:nvGrpSpPr>
        <p:grpSpPr>
          <a:xfrm>
            <a:off x="3511040" y="3666154"/>
            <a:ext cx="354586" cy="353645"/>
            <a:chOff x="-30735200" y="3910925"/>
            <a:chExt cx="292225" cy="291450"/>
          </a:xfrm>
        </p:grpSpPr>
        <p:sp>
          <p:nvSpPr>
            <p:cNvPr id="6096" name="Google Shape;6096;p6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8" name="Google Shape;6098;p61"/>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9" name="Google Shape;6099;p61"/>
          <p:cNvGrpSpPr/>
          <p:nvPr/>
        </p:nvGrpSpPr>
        <p:grpSpPr>
          <a:xfrm>
            <a:off x="4864547" y="1375808"/>
            <a:ext cx="358971" cy="359224"/>
            <a:chOff x="-57956275" y="3197925"/>
            <a:chExt cx="319000" cy="319225"/>
          </a:xfrm>
        </p:grpSpPr>
        <p:sp>
          <p:nvSpPr>
            <p:cNvPr id="6100" name="Google Shape;6100;p6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61"/>
          <p:cNvGrpSpPr/>
          <p:nvPr/>
        </p:nvGrpSpPr>
        <p:grpSpPr>
          <a:xfrm>
            <a:off x="4886701" y="1832234"/>
            <a:ext cx="314662" cy="358971"/>
            <a:chOff x="-57940525" y="3590375"/>
            <a:chExt cx="279625" cy="319000"/>
          </a:xfrm>
        </p:grpSpPr>
        <p:sp>
          <p:nvSpPr>
            <p:cNvPr id="6108" name="Google Shape;6108;p6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61"/>
          <p:cNvGrpSpPr/>
          <p:nvPr/>
        </p:nvGrpSpPr>
        <p:grpSpPr>
          <a:xfrm>
            <a:off x="4857582" y="2273605"/>
            <a:ext cx="358099" cy="358999"/>
            <a:chOff x="-57959425" y="3982600"/>
            <a:chExt cx="318225" cy="319025"/>
          </a:xfrm>
        </p:grpSpPr>
        <p:sp>
          <p:nvSpPr>
            <p:cNvPr id="6114" name="Google Shape;6114;p6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1"/>
          <p:cNvGrpSpPr/>
          <p:nvPr/>
        </p:nvGrpSpPr>
        <p:grpSpPr>
          <a:xfrm>
            <a:off x="7057749" y="1376934"/>
            <a:ext cx="357226" cy="357226"/>
            <a:chOff x="-55987225" y="3198925"/>
            <a:chExt cx="317450" cy="317450"/>
          </a:xfrm>
        </p:grpSpPr>
        <p:sp>
          <p:nvSpPr>
            <p:cNvPr id="6119" name="Google Shape;6119;p6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61"/>
          <p:cNvGrpSpPr/>
          <p:nvPr/>
        </p:nvGrpSpPr>
        <p:grpSpPr>
          <a:xfrm>
            <a:off x="7057749" y="1832965"/>
            <a:ext cx="357226" cy="357367"/>
            <a:chOff x="-55987225" y="3591025"/>
            <a:chExt cx="317450" cy="317575"/>
          </a:xfrm>
        </p:grpSpPr>
        <p:sp>
          <p:nvSpPr>
            <p:cNvPr id="6124" name="Google Shape;6124;p6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61"/>
          <p:cNvGrpSpPr/>
          <p:nvPr/>
        </p:nvGrpSpPr>
        <p:grpSpPr>
          <a:xfrm>
            <a:off x="7071665" y="2273605"/>
            <a:ext cx="358999" cy="358999"/>
            <a:chOff x="-55988800" y="3982600"/>
            <a:chExt cx="319025" cy="319025"/>
          </a:xfrm>
        </p:grpSpPr>
        <p:sp>
          <p:nvSpPr>
            <p:cNvPr id="6130" name="Google Shape;6130;p6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61"/>
          <p:cNvGrpSpPr/>
          <p:nvPr/>
        </p:nvGrpSpPr>
        <p:grpSpPr>
          <a:xfrm>
            <a:off x="5730184" y="2731562"/>
            <a:ext cx="356326" cy="358971"/>
            <a:chOff x="-54026025" y="3192625"/>
            <a:chExt cx="316650" cy="319000"/>
          </a:xfrm>
        </p:grpSpPr>
        <p:sp>
          <p:nvSpPr>
            <p:cNvPr id="6136" name="Google Shape;6136;p6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61"/>
          <p:cNvGrpSpPr/>
          <p:nvPr/>
        </p:nvGrpSpPr>
        <p:grpSpPr>
          <a:xfrm>
            <a:off x="5750130" y="3202536"/>
            <a:ext cx="316434" cy="358099"/>
            <a:chOff x="-54007925" y="3584850"/>
            <a:chExt cx="281200" cy="318225"/>
          </a:xfrm>
        </p:grpSpPr>
        <p:sp>
          <p:nvSpPr>
            <p:cNvPr id="6145" name="Google Shape;6145;p6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61"/>
          <p:cNvGrpSpPr/>
          <p:nvPr/>
        </p:nvGrpSpPr>
        <p:grpSpPr>
          <a:xfrm>
            <a:off x="5750130" y="3664421"/>
            <a:ext cx="316434" cy="358914"/>
            <a:chOff x="-54007925" y="3975575"/>
            <a:chExt cx="281200" cy="318950"/>
          </a:xfrm>
        </p:grpSpPr>
        <p:sp>
          <p:nvSpPr>
            <p:cNvPr id="6152" name="Google Shape;6152;p6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61"/>
          <p:cNvGrpSpPr/>
          <p:nvPr/>
        </p:nvGrpSpPr>
        <p:grpSpPr>
          <a:xfrm>
            <a:off x="7984996" y="2748891"/>
            <a:ext cx="274770" cy="358492"/>
            <a:chOff x="-52005775" y="3208025"/>
            <a:chExt cx="244175" cy="318575"/>
          </a:xfrm>
        </p:grpSpPr>
        <p:sp>
          <p:nvSpPr>
            <p:cNvPr id="6157" name="Google Shape;6157;p6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61"/>
          <p:cNvGrpSpPr/>
          <p:nvPr/>
        </p:nvGrpSpPr>
        <p:grpSpPr>
          <a:xfrm>
            <a:off x="5291462" y="1376934"/>
            <a:ext cx="358099" cy="358099"/>
            <a:chOff x="-57568775" y="3198925"/>
            <a:chExt cx="318225" cy="318225"/>
          </a:xfrm>
        </p:grpSpPr>
        <p:sp>
          <p:nvSpPr>
            <p:cNvPr id="6169" name="Google Shape;6169;p6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61"/>
          <p:cNvGrpSpPr/>
          <p:nvPr/>
        </p:nvGrpSpPr>
        <p:grpSpPr>
          <a:xfrm>
            <a:off x="5313181" y="1832234"/>
            <a:ext cx="314662" cy="358099"/>
            <a:chOff x="-57549075" y="3590375"/>
            <a:chExt cx="279625" cy="318225"/>
          </a:xfrm>
        </p:grpSpPr>
        <p:sp>
          <p:nvSpPr>
            <p:cNvPr id="6176" name="Google Shape;6176;p6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61"/>
          <p:cNvGrpSpPr/>
          <p:nvPr/>
        </p:nvGrpSpPr>
        <p:grpSpPr>
          <a:xfrm>
            <a:off x="5305378" y="2273605"/>
            <a:ext cx="359871" cy="359871"/>
            <a:chOff x="-57570350" y="3982600"/>
            <a:chExt cx="319800" cy="319800"/>
          </a:xfrm>
        </p:grpSpPr>
        <p:sp>
          <p:nvSpPr>
            <p:cNvPr id="6181" name="Google Shape;6181;p6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61"/>
          <p:cNvGrpSpPr/>
          <p:nvPr/>
        </p:nvGrpSpPr>
        <p:grpSpPr>
          <a:xfrm>
            <a:off x="7520416" y="1376033"/>
            <a:ext cx="314662" cy="358999"/>
            <a:chOff x="-55576850" y="3198125"/>
            <a:chExt cx="279625" cy="319025"/>
          </a:xfrm>
        </p:grpSpPr>
        <p:sp>
          <p:nvSpPr>
            <p:cNvPr id="6186" name="Google Shape;6186;p6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61"/>
          <p:cNvGrpSpPr/>
          <p:nvPr/>
        </p:nvGrpSpPr>
        <p:grpSpPr>
          <a:xfrm>
            <a:off x="7497812" y="1832009"/>
            <a:ext cx="359871" cy="358324"/>
            <a:chOff x="-55596550" y="3590175"/>
            <a:chExt cx="319800" cy="318425"/>
          </a:xfrm>
        </p:grpSpPr>
        <p:sp>
          <p:nvSpPr>
            <p:cNvPr id="6191" name="Google Shape;6191;p6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61"/>
          <p:cNvGrpSpPr/>
          <p:nvPr/>
        </p:nvGrpSpPr>
        <p:grpSpPr>
          <a:xfrm>
            <a:off x="7513049" y="2273351"/>
            <a:ext cx="358999" cy="359252"/>
            <a:chOff x="-55595775" y="3982375"/>
            <a:chExt cx="319025" cy="319250"/>
          </a:xfrm>
        </p:grpSpPr>
        <p:sp>
          <p:nvSpPr>
            <p:cNvPr id="6196" name="Google Shape;6196;p6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61"/>
          <p:cNvGrpSpPr/>
          <p:nvPr/>
        </p:nvGrpSpPr>
        <p:grpSpPr>
          <a:xfrm>
            <a:off x="6170232" y="2731562"/>
            <a:ext cx="358999" cy="358099"/>
            <a:chOff x="-53635375" y="3192625"/>
            <a:chExt cx="319025" cy="318225"/>
          </a:xfrm>
        </p:grpSpPr>
        <p:sp>
          <p:nvSpPr>
            <p:cNvPr id="6203" name="Google Shape;6203;p6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61"/>
          <p:cNvGrpSpPr/>
          <p:nvPr/>
        </p:nvGrpSpPr>
        <p:grpSpPr>
          <a:xfrm>
            <a:off x="6192401" y="3202536"/>
            <a:ext cx="314662" cy="358999"/>
            <a:chOff x="-53615675" y="3584850"/>
            <a:chExt cx="279625" cy="319025"/>
          </a:xfrm>
        </p:grpSpPr>
        <p:sp>
          <p:nvSpPr>
            <p:cNvPr id="6207" name="Google Shape;6207;p6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61"/>
          <p:cNvGrpSpPr/>
          <p:nvPr/>
        </p:nvGrpSpPr>
        <p:grpSpPr>
          <a:xfrm>
            <a:off x="6170246" y="3665461"/>
            <a:ext cx="358971" cy="357874"/>
            <a:chOff x="-53634575" y="3976500"/>
            <a:chExt cx="319000" cy="318025"/>
          </a:xfrm>
        </p:grpSpPr>
        <p:sp>
          <p:nvSpPr>
            <p:cNvPr id="6211" name="Google Shape;6211;p6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1"/>
          <p:cNvGrpSpPr/>
          <p:nvPr/>
        </p:nvGrpSpPr>
        <p:grpSpPr>
          <a:xfrm>
            <a:off x="7965050" y="3208415"/>
            <a:ext cx="314662" cy="358436"/>
            <a:chOff x="-52023900" y="3590075"/>
            <a:chExt cx="279625" cy="318525"/>
          </a:xfrm>
        </p:grpSpPr>
        <p:sp>
          <p:nvSpPr>
            <p:cNvPr id="6220" name="Google Shape;6220;p6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61"/>
          <p:cNvGrpSpPr/>
          <p:nvPr/>
        </p:nvGrpSpPr>
        <p:grpSpPr>
          <a:xfrm>
            <a:off x="5728292" y="1376934"/>
            <a:ext cx="358971" cy="358971"/>
            <a:chOff x="-57173375" y="3198925"/>
            <a:chExt cx="319000" cy="319000"/>
          </a:xfrm>
        </p:grpSpPr>
        <p:sp>
          <p:nvSpPr>
            <p:cNvPr id="6228" name="Google Shape;6228;p6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61"/>
          <p:cNvGrpSpPr/>
          <p:nvPr/>
        </p:nvGrpSpPr>
        <p:grpSpPr>
          <a:xfrm>
            <a:off x="5729178" y="1854374"/>
            <a:ext cx="357198" cy="314690"/>
            <a:chOff x="-57176525" y="3610050"/>
            <a:chExt cx="317425" cy="279650"/>
          </a:xfrm>
        </p:grpSpPr>
        <p:sp>
          <p:nvSpPr>
            <p:cNvPr id="6233" name="Google Shape;6233;p6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1"/>
          <p:cNvGrpSpPr/>
          <p:nvPr/>
        </p:nvGrpSpPr>
        <p:grpSpPr>
          <a:xfrm>
            <a:off x="7939633" y="1376934"/>
            <a:ext cx="358099" cy="356326"/>
            <a:chOff x="-55202750" y="3198925"/>
            <a:chExt cx="318225" cy="316650"/>
          </a:xfrm>
        </p:grpSpPr>
        <p:sp>
          <p:nvSpPr>
            <p:cNvPr id="6239" name="Google Shape;6239;p6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61"/>
          <p:cNvGrpSpPr/>
          <p:nvPr/>
        </p:nvGrpSpPr>
        <p:grpSpPr>
          <a:xfrm>
            <a:off x="7950267" y="1832234"/>
            <a:ext cx="336830" cy="358099"/>
            <a:chOff x="-55194875" y="3590375"/>
            <a:chExt cx="299325" cy="318225"/>
          </a:xfrm>
        </p:grpSpPr>
        <p:sp>
          <p:nvSpPr>
            <p:cNvPr id="6242" name="Google Shape;6242;p6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1"/>
          <p:cNvGrpSpPr/>
          <p:nvPr/>
        </p:nvGrpSpPr>
        <p:grpSpPr>
          <a:xfrm>
            <a:off x="7954884" y="2274505"/>
            <a:ext cx="357198" cy="357198"/>
            <a:chOff x="-55203525" y="3983400"/>
            <a:chExt cx="317425" cy="317425"/>
          </a:xfrm>
        </p:grpSpPr>
        <p:sp>
          <p:nvSpPr>
            <p:cNvPr id="6248" name="Google Shape;6248;p6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61"/>
          <p:cNvGrpSpPr/>
          <p:nvPr/>
        </p:nvGrpSpPr>
        <p:grpSpPr>
          <a:xfrm>
            <a:off x="6621365" y="2731562"/>
            <a:ext cx="335930" cy="358971"/>
            <a:chOff x="-53232900" y="3192625"/>
            <a:chExt cx="298525" cy="319000"/>
          </a:xfrm>
        </p:grpSpPr>
        <p:sp>
          <p:nvSpPr>
            <p:cNvPr id="6252" name="Google Shape;6252;p6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61"/>
          <p:cNvGrpSpPr/>
          <p:nvPr/>
        </p:nvGrpSpPr>
        <p:grpSpPr>
          <a:xfrm>
            <a:off x="6610731" y="3202536"/>
            <a:ext cx="357198" cy="356326"/>
            <a:chOff x="-53242350" y="3584850"/>
            <a:chExt cx="317425" cy="316650"/>
          </a:xfrm>
        </p:grpSpPr>
        <p:sp>
          <p:nvSpPr>
            <p:cNvPr id="6261" name="Google Shape;6261;p6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61"/>
          <p:cNvGrpSpPr/>
          <p:nvPr/>
        </p:nvGrpSpPr>
        <p:grpSpPr>
          <a:xfrm>
            <a:off x="6631999" y="3665236"/>
            <a:ext cx="314662" cy="358999"/>
            <a:chOff x="-53224225" y="3976300"/>
            <a:chExt cx="279625" cy="319025"/>
          </a:xfrm>
        </p:grpSpPr>
        <p:sp>
          <p:nvSpPr>
            <p:cNvPr id="6267" name="Google Shape;6267;p6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61"/>
          <p:cNvGrpSpPr/>
          <p:nvPr/>
        </p:nvGrpSpPr>
        <p:grpSpPr>
          <a:xfrm>
            <a:off x="7942896" y="3672917"/>
            <a:ext cx="358971" cy="358408"/>
            <a:chOff x="-52043575" y="3983125"/>
            <a:chExt cx="319000" cy="318500"/>
          </a:xfrm>
        </p:grpSpPr>
        <p:sp>
          <p:nvSpPr>
            <p:cNvPr id="6275" name="Google Shape;6275;p6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61"/>
          <p:cNvGrpSpPr/>
          <p:nvPr/>
        </p:nvGrpSpPr>
        <p:grpSpPr>
          <a:xfrm>
            <a:off x="6196836" y="1376934"/>
            <a:ext cx="314662" cy="358971"/>
            <a:chOff x="-56766175" y="3198925"/>
            <a:chExt cx="279625" cy="319000"/>
          </a:xfrm>
        </p:grpSpPr>
        <p:sp>
          <p:nvSpPr>
            <p:cNvPr id="6285" name="Google Shape;6285;p6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61"/>
          <p:cNvGrpSpPr/>
          <p:nvPr/>
        </p:nvGrpSpPr>
        <p:grpSpPr>
          <a:xfrm>
            <a:off x="6195950" y="1832234"/>
            <a:ext cx="316434" cy="358099"/>
            <a:chOff x="-56766175" y="3590375"/>
            <a:chExt cx="281200" cy="318225"/>
          </a:xfrm>
        </p:grpSpPr>
        <p:sp>
          <p:nvSpPr>
            <p:cNvPr id="6293" name="Google Shape;6293;p6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61"/>
          <p:cNvGrpSpPr/>
          <p:nvPr/>
        </p:nvGrpSpPr>
        <p:grpSpPr>
          <a:xfrm>
            <a:off x="6232906" y="2273605"/>
            <a:ext cx="272126" cy="358099"/>
            <a:chOff x="-56747275" y="3982600"/>
            <a:chExt cx="241825" cy="318225"/>
          </a:xfrm>
        </p:grpSpPr>
        <p:sp>
          <p:nvSpPr>
            <p:cNvPr id="6298" name="Google Shape;6298;p6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1"/>
          <p:cNvGrpSpPr/>
          <p:nvPr/>
        </p:nvGrpSpPr>
        <p:grpSpPr>
          <a:xfrm>
            <a:off x="4840657" y="3215842"/>
            <a:ext cx="358999" cy="342991"/>
            <a:chOff x="-54812875" y="3596675"/>
            <a:chExt cx="319025" cy="304800"/>
          </a:xfrm>
        </p:grpSpPr>
        <p:sp>
          <p:nvSpPr>
            <p:cNvPr id="6306" name="Google Shape;6306;p6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3" name="Google Shape;6313;p61"/>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1"/>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61"/>
          <p:cNvGrpSpPr/>
          <p:nvPr/>
        </p:nvGrpSpPr>
        <p:grpSpPr>
          <a:xfrm>
            <a:off x="4862826" y="3672326"/>
            <a:ext cx="314662" cy="358099"/>
            <a:chOff x="-54793175" y="3982600"/>
            <a:chExt cx="279625" cy="318225"/>
          </a:xfrm>
        </p:grpSpPr>
        <p:sp>
          <p:nvSpPr>
            <p:cNvPr id="6316" name="Google Shape;6316;p6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61"/>
          <p:cNvGrpSpPr/>
          <p:nvPr/>
        </p:nvGrpSpPr>
        <p:grpSpPr>
          <a:xfrm>
            <a:off x="7074284" y="2731562"/>
            <a:ext cx="314662" cy="358099"/>
            <a:chOff x="-52832000" y="3192625"/>
            <a:chExt cx="279625" cy="318225"/>
          </a:xfrm>
        </p:grpSpPr>
        <p:sp>
          <p:nvSpPr>
            <p:cNvPr id="6324" name="Google Shape;6324;p6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1"/>
          <p:cNvGrpSpPr/>
          <p:nvPr/>
        </p:nvGrpSpPr>
        <p:grpSpPr>
          <a:xfrm>
            <a:off x="5760817" y="2272929"/>
            <a:ext cx="323524" cy="358774"/>
            <a:chOff x="-57162350" y="3982000"/>
            <a:chExt cx="287500" cy="318825"/>
          </a:xfrm>
        </p:grpSpPr>
        <p:sp>
          <p:nvSpPr>
            <p:cNvPr id="6333" name="Google Shape;6333;p6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61"/>
          <p:cNvGrpSpPr/>
          <p:nvPr/>
        </p:nvGrpSpPr>
        <p:grpSpPr>
          <a:xfrm>
            <a:off x="7052130" y="3203436"/>
            <a:ext cx="358971" cy="357198"/>
            <a:chOff x="-52851675" y="3585650"/>
            <a:chExt cx="319000" cy="317425"/>
          </a:xfrm>
        </p:grpSpPr>
        <p:sp>
          <p:nvSpPr>
            <p:cNvPr id="6342" name="Google Shape;6342;p6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61"/>
          <p:cNvGrpSpPr/>
          <p:nvPr/>
        </p:nvGrpSpPr>
        <p:grpSpPr>
          <a:xfrm>
            <a:off x="7074284" y="3665236"/>
            <a:ext cx="314662" cy="358999"/>
            <a:chOff x="-52832000" y="3976300"/>
            <a:chExt cx="279625" cy="319025"/>
          </a:xfrm>
        </p:grpSpPr>
        <p:sp>
          <p:nvSpPr>
            <p:cNvPr id="6349" name="Google Shape;6349;p6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1"/>
          <p:cNvGrpSpPr/>
          <p:nvPr/>
        </p:nvGrpSpPr>
        <p:grpSpPr>
          <a:xfrm>
            <a:off x="6191490" y="4119884"/>
            <a:ext cx="316434" cy="358099"/>
            <a:chOff x="-51633225" y="3198925"/>
            <a:chExt cx="281200" cy="318225"/>
          </a:xfrm>
        </p:grpSpPr>
        <p:sp>
          <p:nvSpPr>
            <p:cNvPr id="6355" name="Google Shape;6355;p6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61"/>
          <p:cNvGrpSpPr/>
          <p:nvPr/>
        </p:nvGrpSpPr>
        <p:grpSpPr>
          <a:xfrm>
            <a:off x="6610314" y="1377806"/>
            <a:ext cx="365188" cy="357226"/>
            <a:chOff x="-56396775" y="3199700"/>
            <a:chExt cx="324525" cy="317450"/>
          </a:xfrm>
        </p:grpSpPr>
        <p:sp>
          <p:nvSpPr>
            <p:cNvPr id="6363" name="Google Shape;6363;p6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61"/>
          <p:cNvGrpSpPr/>
          <p:nvPr/>
        </p:nvGrpSpPr>
        <p:grpSpPr>
          <a:xfrm>
            <a:off x="6613408" y="1843740"/>
            <a:ext cx="358999" cy="335958"/>
            <a:chOff x="-56394425" y="3600600"/>
            <a:chExt cx="319025" cy="298550"/>
          </a:xfrm>
        </p:grpSpPr>
        <p:sp>
          <p:nvSpPr>
            <p:cNvPr id="6370" name="Google Shape;6370;p6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61"/>
          <p:cNvGrpSpPr/>
          <p:nvPr/>
        </p:nvGrpSpPr>
        <p:grpSpPr>
          <a:xfrm>
            <a:off x="6644175" y="2274505"/>
            <a:ext cx="327068" cy="357198"/>
            <a:chOff x="-56379450" y="3983400"/>
            <a:chExt cx="290650" cy="317425"/>
          </a:xfrm>
        </p:grpSpPr>
        <p:sp>
          <p:nvSpPr>
            <p:cNvPr id="6374" name="Google Shape;6374;p6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1"/>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1"/>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61"/>
          <p:cNvGrpSpPr/>
          <p:nvPr/>
        </p:nvGrpSpPr>
        <p:grpSpPr>
          <a:xfrm>
            <a:off x="5307879" y="2738651"/>
            <a:ext cx="316434" cy="358971"/>
            <a:chOff x="-54401725" y="3198925"/>
            <a:chExt cx="281200" cy="319000"/>
          </a:xfrm>
        </p:grpSpPr>
        <p:sp>
          <p:nvSpPr>
            <p:cNvPr id="6383" name="Google Shape;6383;p6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61"/>
          <p:cNvGrpSpPr/>
          <p:nvPr/>
        </p:nvGrpSpPr>
        <p:grpSpPr>
          <a:xfrm>
            <a:off x="5308766" y="3208753"/>
            <a:ext cx="314662" cy="358099"/>
            <a:chOff x="-54401725" y="3590375"/>
            <a:chExt cx="279625" cy="318225"/>
          </a:xfrm>
        </p:grpSpPr>
        <p:sp>
          <p:nvSpPr>
            <p:cNvPr id="6395" name="Google Shape;6395;p6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61"/>
          <p:cNvGrpSpPr/>
          <p:nvPr/>
        </p:nvGrpSpPr>
        <p:grpSpPr>
          <a:xfrm>
            <a:off x="5306557" y="3672326"/>
            <a:ext cx="319079" cy="358099"/>
            <a:chOff x="-54403300" y="3982600"/>
            <a:chExt cx="283550" cy="318225"/>
          </a:xfrm>
        </p:grpSpPr>
        <p:sp>
          <p:nvSpPr>
            <p:cNvPr id="6402" name="Google Shape;6402;p6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61"/>
          <p:cNvGrpSpPr/>
          <p:nvPr/>
        </p:nvGrpSpPr>
        <p:grpSpPr>
          <a:xfrm>
            <a:off x="7493951" y="2733559"/>
            <a:ext cx="356298" cy="356973"/>
            <a:chOff x="-52458650" y="3194400"/>
            <a:chExt cx="316625" cy="317225"/>
          </a:xfrm>
        </p:grpSpPr>
        <p:sp>
          <p:nvSpPr>
            <p:cNvPr id="6408" name="Google Shape;6408;p6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61"/>
          <p:cNvGrpSpPr/>
          <p:nvPr/>
        </p:nvGrpSpPr>
        <p:grpSpPr>
          <a:xfrm>
            <a:off x="4862826" y="2738651"/>
            <a:ext cx="314662" cy="358971"/>
            <a:chOff x="-54793175" y="3198925"/>
            <a:chExt cx="279625" cy="319000"/>
          </a:xfrm>
        </p:grpSpPr>
        <p:sp>
          <p:nvSpPr>
            <p:cNvPr id="6417" name="Google Shape;6417;p6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61"/>
          <p:cNvGrpSpPr/>
          <p:nvPr/>
        </p:nvGrpSpPr>
        <p:grpSpPr>
          <a:xfrm>
            <a:off x="7503249" y="3202536"/>
            <a:ext cx="337703" cy="357845"/>
            <a:chOff x="-52450000" y="3584850"/>
            <a:chExt cx="300100" cy="318000"/>
          </a:xfrm>
        </p:grpSpPr>
        <p:sp>
          <p:nvSpPr>
            <p:cNvPr id="6425" name="Google Shape;6425;p6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61"/>
          <p:cNvGrpSpPr/>
          <p:nvPr/>
        </p:nvGrpSpPr>
        <p:grpSpPr>
          <a:xfrm>
            <a:off x="7514769" y="3667009"/>
            <a:ext cx="314662" cy="357226"/>
            <a:chOff x="-52440550" y="3977875"/>
            <a:chExt cx="279625" cy="317450"/>
          </a:xfrm>
        </p:grpSpPr>
        <p:sp>
          <p:nvSpPr>
            <p:cNvPr id="6433" name="Google Shape;6433;p6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61"/>
          <p:cNvGrpSpPr/>
          <p:nvPr/>
        </p:nvGrpSpPr>
        <p:grpSpPr>
          <a:xfrm>
            <a:off x="6626703" y="4123215"/>
            <a:ext cx="314662" cy="358999"/>
            <a:chOff x="-51623775" y="3584850"/>
            <a:chExt cx="279625" cy="319025"/>
          </a:xfrm>
        </p:grpSpPr>
        <p:sp>
          <p:nvSpPr>
            <p:cNvPr id="6442" name="Google Shape;6442;p6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61"/>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52" name="Google Shape;6452;p61"/>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56" name="Shape 6456"/>
        <p:cNvGrpSpPr/>
        <p:nvPr/>
      </p:nvGrpSpPr>
      <p:grpSpPr>
        <a:xfrm>
          <a:off x="0" y="0"/>
          <a:ext cx="0" cy="0"/>
          <a:chOff x="0" y="0"/>
          <a:chExt cx="0" cy="0"/>
        </a:xfrm>
      </p:grpSpPr>
      <p:grpSp>
        <p:nvGrpSpPr>
          <p:cNvPr id="6457" name="Google Shape;6457;p62"/>
          <p:cNvGrpSpPr/>
          <p:nvPr/>
        </p:nvGrpSpPr>
        <p:grpSpPr>
          <a:xfrm>
            <a:off x="866775" y="1386849"/>
            <a:ext cx="276003" cy="357300"/>
            <a:chOff x="-50469125" y="3183175"/>
            <a:chExt cx="233150" cy="301825"/>
          </a:xfrm>
        </p:grpSpPr>
        <p:sp>
          <p:nvSpPr>
            <p:cNvPr id="6458" name="Google Shape;6458;p6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62"/>
          <p:cNvGrpSpPr/>
          <p:nvPr/>
        </p:nvGrpSpPr>
        <p:grpSpPr>
          <a:xfrm>
            <a:off x="826674" y="1822251"/>
            <a:ext cx="356205" cy="355288"/>
            <a:chOff x="-50504575" y="3550975"/>
            <a:chExt cx="300900" cy="300125"/>
          </a:xfrm>
        </p:grpSpPr>
        <p:sp>
          <p:nvSpPr>
            <p:cNvPr id="6462" name="Google Shape;6462;p6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62"/>
          <p:cNvGrpSpPr/>
          <p:nvPr/>
        </p:nvGrpSpPr>
        <p:grpSpPr>
          <a:xfrm>
            <a:off x="826674" y="2260493"/>
            <a:ext cx="356205" cy="354341"/>
            <a:chOff x="-50503000" y="3921175"/>
            <a:chExt cx="300900" cy="299325"/>
          </a:xfrm>
        </p:grpSpPr>
        <p:sp>
          <p:nvSpPr>
            <p:cNvPr id="6467" name="Google Shape;6467;p6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2"/>
          <p:cNvGrpSpPr/>
          <p:nvPr/>
        </p:nvGrpSpPr>
        <p:grpSpPr>
          <a:xfrm>
            <a:off x="3030727" y="1406411"/>
            <a:ext cx="355258" cy="356205"/>
            <a:chOff x="-48630025" y="3199700"/>
            <a:chExt cx="300100" cy="300900"/>
          </a:xfrm>
        </p:grpSpPr>
        <p:sp>
          <p:nvSpPr>
            <p:cNvPr id="6473" name="Google Shape;6473;p6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62"/>
          <p:cNvGrpSpPr/>
          <p:nvPr/>
        </p:nvGrpSpPr>
        <p:grpSpPr>
          <a:xfrm>
            <a:off x="3030727" y="1843707"/>
            <a:ext cx="355258" cy="355258"/>
            <a:chOff x="-48630025" y="3569100"/>
            <a:chExt cx="300100" cy="300100"/>
          </a:xfrm>
        </p:grpSpPr>
        <p:sp>
          <p:nvSpPr>
            <p:cNvPr id="6477" name="Google Shape;6477;p6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2"/>
          <p:cNvGrpSpPr/>
          <p:nvPr/>
        </p:nvGrpSpPr>
        <p:grpSpPr>
          <a:xfrm>
            <a:off x="3031201" y="2281003"/>
            <a:ext cx="354311" cy="353394"/>
            <a:chOff x="-48629225" y="3938500"/>
            <a:chExt cx="299300" cy="298525"/>
          </a:xfrm>
        </p:grpSpPr>
        <p:sp>
          <p:nvSpPr>
            <p:cNvPr id="6488" name="Google Shape;6488;p6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62"/>
          <p:cNvGrpSpPr/>
          <p:nvPr/>
        </p:nvGrpSpPr>
        <p:grpSpPr>
          <a:xfrm>
            <a:off x="1766604" y="2752344"/>
            <a:ext cx="311458" cy="354341"/>
            <a:chOff x="-46762575" y="3200500"/>
            <a:chExt cx="263100" cy="299325"/>
          </a:xfrm>
        </p:grpSpPr>
        <p:sp>
          <p:nvSpPr>
            <p:cNvPr id="6493" name="Google Shape;6493;p6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62"/>
          <p:cNvGrpSpPr/>
          <p:nvPr/>
        </p:nvGrpSpPr>
        <p:grpSpPr>
          <a:xfrm>
            <a:off x="1744689" y="3211066"/>
            <a:ext cx="355288" cy="312375"/>
            <a:chOff x="-46779900" y="3588000"/>
            <a:chExt cx="300125" cy="263875"/>
          </a:xfrm>
        </p:grpSpPr>
        <p:sp>
          <p:nvSpPr>
            <p:cNvPr id="6499" name="Google Shape;6499;p6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62"/>
          <p:cNvGrpSpPr/>
          <p:nvPr/>
        </p:nvGrpSpPr>
        <p:grpSpPr>
          <a:xfrm>
            <a:off x="1745162" y="3625988"/>
            <a:ext cx="354341" cy="353394"/>
            <a:chOff x="-46779100" y="3938500"/>
            <a:chExt cx="299325" cy="298525"/>
          </a:xfrm>
        </p:grpSpPr>
        <p:sp>
          <p:nvSpPr>
            <p:cNvPr id="6504" name="Google Shape;6504;p6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62"/>
          <p:cNvGrpSpPr/>
          <p:nvPr/>
        </p:nvGrpSpPr>
        <p:grpSpPr>
          <a:xfrm>
            <a:off x="3952900" y="2758855"/>
            <a:ext cx="355258" cy="355288"/>
            <a:chOff x="-44924250" y="3206000"/>
            <a:chExt cx="300100" cy="300125"/>
          </a:xfrm>
        </p:grpSpPr>
        <p:sp>
          <p:nvSpPr>
            <p:cNvPr id="6507" name="Google Shape;6507;p6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62"/>
          <p:cNvGrpSpPr/>
          <p:nvPr/>
        </p:nvGrpSpPr>
        <p:grpSpPr>
          <a:xfrm>
            <a:off x="1267386" y="1386849"/>
            <a:ext cx="355258" cy="355258"/>
            <a:chOff x="-50134375" y="3183175"/>
            <a:chExt cx="300100" cy="300100"/>
          </a:xfrm>
        </p:grpSpPr>
        <p:sp>
          <p:nvSpPr>
            <p:cNvPr id="6513" name="Google Shape;6513;p6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2"/>
          <p:cNvGrpSpPr/>
          <p:nvPr/>
        </p:nvGrpSpPr>
        <p:grpSpPr>
          <a:xfrm>
            <a:off x="1267386" y="1822251"/>
            <a:ext cx="355258" cy="355288"/>
            <a:chOff x="-50134375" y="3550975"/>
            <a:chExt cx="300100" cy="300125"/>
          </a:xfrm>
        </p:grpSpPr>
        <p:sp>
          <p:nvSpPr>
            <p:cNvPr id="6524" name="Google Shape;6524;p6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2"/>
          <p:cNvGrpSpPr/>
          <p:nvPr/>
        </p:nvGrpSpPr>
        <p:grpSpPr>
          <a:xfrm>
            <a:off x="1267386" y="2259783"/>
            <a:ext cx="355258" cy="355051"/>
            <a:chOff x="-50134375" y="3920575"/>
            <a:chExt cx="300100" cy="299925"/>
          </a:xfrm>
        </p:grpSpPr>
        <p:sp>
          <p:nvSpPr>
            <p:cNvPr id="6527" name="Google Shape;6527;p6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2"/>
          <p:cNvGrpSpPr/>
          <p:nvPr/>
        </p:nvGrpSpPr>
        <p:grpSpPr>
          <a:xfrm>
            <a:off x="3478110" y="1407358"/>
            <a:ext cx="357123" cy="355258"/>
            <a:chOff x="-48262200" y="3200500"/>
            <a:chExt cx="301675" cy="300100"/>
          </a:xfrm>
        </p:grpSpPr>
        <p:sp>
          <p:nvSpPr>
            <p:cNvPr id="6531" name="Google Shape;6531;p6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62"/>
          <p:cNvGrpSpPr/>
          <p:nvPr/>
        </p:nvGrpSpPr>
        <p:grpSpPr>
          <a:xfrm>
            <a:off x="3507483" y="1844447"/>
            <a:ext cx="298377" cy="354519"/>
            <a:chOff x="-48233050" y="3569725"/>
            <a:chExt cx="252050" cy="299475"/>
          </a:xfrm>
        </p:grpSpPr>
        <p:sp>
          <p:nvSpPr>
            <p:cNvPr id="6541" name="Google Shape;6541;p6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2"/>
          <p:cNvGrpSpPr/>
          <p:nvPr/>
        </p:nvGrpSpPr>
        <p:grpSpPr>
          <a:xfrm>
            <a:off x="3531248" y="2278191"/>
            <a:ext cx="250847" cy="358070"/>
            <a:chOff x="-48216525" y="3936125"/>
            <a:chExt cx="211900" cy="302475"/>
          </a:xfrm>
        </p:grpSpPr>
        <p:sp>
          <p:nvSpPr>
            <p:cNvPr id="6545" name="Google Shape;6545;p6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62"/>
          <p:cNvGrpSpPr/>
          <p:nvPr/>
        </p:nvGrpSpPr>
        <p:grpSpPr>
          <a:xfrm>
            <a:off x="2186966" y="2753261"/>
            <a:ext cx="355258" cy="355288"/>
            <a:chOff x="-46410500" y="3201275"/>
            <a:chExt cx="300100" cy="300125"/>
          </a:xfrm>
        </p:grpSpPr>
        <p:sp>
          <p:nvSpPr>
            <p:cNvPr id="6550" name="Google Shape;6550;p6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2"/>
          <p:cNvGrpSpPr/>
          <p:nvPr/>
        </p:nvGrpSpPr>
        <p:grpSpPr>
          <a:xfrm>
            <a:off x="2186966" y="3188692"/>
            <a:ext cx="355258" cy="356205"/>
            <a:chOff x="-46409700" y="3569100"/>
            <a:chExt cx="300100" cy="300900"/>
          </a:xfrm>
        </p:grpSpPr>
        <p:sp>
          <p:nvSpPr>
            <p:cNvPr id="6556" name="Google Shape;6556;p6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62"/>
          <p:cNvGrpSpPr/>
          <p:nvPr/>
        </p:nvGrpSpPr>
        <p:grpSpPr>
          <a:xfrm>
            <a:off x="2174847" y="3624124"/>
            <a:ext cx="379497" cy="358070"/>
            <a:chOff x="-46422300" y="3936925"/>
            <a:chExt cx="320575" cy="302475"/>
          </a:xfrm>
        </p:grpSpPr>
        <p:sp>
          <p:nvSpPr>
            <p:cNvPr id="6562" name="Google Shape;6562;p6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62"/>
          <p:cNvGrpSpPr/>
          <p:nvPr/>
        </p:nvGrpSpPr>
        <p:grpSpPr>
          <a:xfrm>
            <a:off x="3952426" y="3178452"/>
            <a:ext cx="356205" cy="355258"/>
            <a:chOff x="-44914800" y="3560450"/>
            <a:chExt cx="300900" cy="300100"/>
          </a:xfrm>
        </p:grpSpPr>
        <p:sp>
          <p:nvSpPr>
            <p:cNvPr id="6565" name="Google Shape;6565;p6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62"/>
          <p:cNvGrpSpPr/>
          <p:nvPr/>
        </p:nvGrpSpPr>
        <p:grpSpPr>
          <a:xfrm>
            <a:off x="1707478" y="1387086"/>
            <a:ext cx="354311" cy="354104"/>
            <a:chOff x="-49764975" y="3183375"/>
            <a:chExt cx="299300" cy="299125"/>
          </a:xfrm>
        </p:grpSpPr>
        <p:sp>
          <p:nvSpPr>
            <p:cNvPr id="6571" name="Google Shape;6571;p6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62"/>
          <p:cNvGrpSpPr/>
          <p:nvPr/>
        </p:nvGrpSpPr>
        <p:grpSpPr>
          <a:xfrm>
            <a:off x="1707478" y="1822547"/>
            <a:ext cx="354311" cy="355909"/>
            <a:chOff x="-49764975" y="3551225"/>
            <a:chExt cx="299300" cy="300650"/>
          </a:xfrm>
        </p:grpSpPr>
        <p:sp>
          <p:nvSpPr>
            <p:cNvPr id="6581" name="Google Shape;6581;p6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2"/>
          <p:cNvGrpSpPr/>
          <p:nvPr/>
        </p:nvGrpSpPr>
        <p:grpSpPr>
          <a:xfrm>
            <a:off x="1705140" y="2259310"/>
            <a:ext cx="358987" cy="355525"/>
            <a:chOff x="-49766550" y="3920175"/>
            <a:chExt cx="303250" cy="300325"/>
          </a:xfrm>
        </p:grpSpPr>
        <p:sp>
          <p:nvSpPr>
            <p:cNvPr id="6593" name="Google Shape;6593;p6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62"/>
          <p:cNvGrpSpPr/>
          <p:nvPr/>
        </p:nvGrpSpPr>
        <p:grpSpPr>
          <a:xfrm>
            <a:off x="3920671" y="1407358"/>
            <a:ext cx="357123" cy="354341"/>
            <a:chOff x="-47892800" y="3200500"/>
            <a:chExt cx="301675" cy="299325"/>
          </a:xfrm>
        </p:grpSpPr>
        <p:sp>
          <p:nvSpPr>
            <p:cNvPr id="6598" name="Google Shape;6598;p6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62"/>
          <p:cNvGrpSpPr/>
          <p:nvPr/>
        </p:nvGrpSpPr>
        <p:grpSpPr>
          <a:xfrm>
            <a:off x="3984537" y="1843707"/>
            <a:ext cx="229391" cy="355258"/>
            <a:chOff x="-47839250" y="3569100"/>
            <a:chExt cx="193775" cy="300100"/>
          </a:xfrm>
        </p:grpSpPr>
        <p:sp>
          <p:nvSpPr>
            <p:cNvPr id="6605" name="Google Shape;6605;p6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62"/>
          <p:cNvGrpSpPr/>
          <p:nvPr/>
        </p:nvGrpSpPr>
        <p:grpSpPr>
          <a:xfrm>
            <a:off x="3921603" y="2280056"/>
            <a:ext cx="355258" cy="356205"/>
            <a:chOff x="-47892800" y="3937700"/>
            <a:chExt cx="300100" cy="300900"/>
          </a:xfrm>
        </p:grpSpPr>
        <p:sp>
          <p:nvSpPr>
            <p:cNvPr id="6612" name="Google Shape;6612;p6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2"/>
          <p:cNvGrpSpPr/>
          <p:nvPr/>
        </p:nvGrpSpPr>
        <p:grpSpPr>
          <a:xfrm>
            <a:off x="2626898" y="2773770"/>
            <a:ext cx="355258" cy="311458"/>
            <a:chOff x="-46042675" y="3218600"/>
            <a:chExt cx="300100" cy="263100"/>
          </a:xfrm>
        </p:grpSpPr>
        <p:sp>
          <p:nvSpPr>
            <p:cNvPr id="6621" name="Google Shape;6621;p6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62"/>
          <p:cNvGrpSpPr/>
          <p:nvPr/>
        </p:nvGrpSpPr>
        <p:grpSpPr>
          <a:xfrm>
            <a:off x="2626898" y="3188219"/>
            <a:ext cx="355258" cy="323118"/>
            <a:chOff x="-46042675" y="3568700"/>
            <a:chExt cx="300100" cy="272950"/>
          </a:xfrm>
        </p:grpSpPr>
        <p:sp>
          <p:nvSpPr>
            <p:cNvPr id="6628" name="Google Shape;6628;p6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62"/>
          <p:cNvGrpSpPr/>
          <p:nvPr/>
        </p:nvGrpSpPr>
        <p:grpSpPr>
          <a:xfrm>
            <a:off x="2668849" y="3625189"/>
            <a:ext cx="271357" cy="356057"/>
            <a:chOff x="-46007225" y="3937825"/>
            <a:chExt cx="229225" cy="300775"/>
          </a:xfrm>
        </p:grpSpPr>
        <p:sp>
          <p:nvSpPr>
            <p:cNvPr id="6633" name="Google Shape;6633;p6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2"/>
          <p:cNvGrpSpPr/>
          <p:nvPr/>
        </p:nvGrpSpPr>
        <p:grpSpPr>
          <a:xfrm>
            <a:off x="3974341" y="3615275"/>
            <a:ext cx="312375" cy="357596"/>
            <a:chOff x="-44895900" y="3929450"/>
            <a:chExt cx="263875" cy="302075"/>
          </a:xfrm>
        </p:grpSpPr>
        <p:sp>
          <p:nvSpPr>
            <p:cNvPr id="6644" name="Google Shape;6644;p6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62"/>
          <p:cNvGrpSpPr/>
          <p:nvPr/>
        </p:nvGrpSpPr>
        <p:grpSpPr>
          <a:xfrm>
            <a:off x="2148160" y="1398036"/>
            <a:ext cx="356205" cy="332885"/>
            <a:chOff x="-49397175" y="3192625"/>
            <a:chExt cx="300900" cy="281200"/>
          </a:xfrm>
        </p:grpSpPr>
        <p:sp>
          <p:nvSpPr>
            <p:cNvPr id="6651" name="Google Shape;6651;p6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62"/>
          <p:cNvGrpSpPr/>
          <p:nvPr/>
        </p:nvGrpSpPr>
        <p:grpSpPr>
          <a:xfrm>
            <a:off x="2174263" y="1822251"/>
            <a:ext cx="304000" cy="356205"/>
            <a:chOff x="-49375900" y="3550975"/>
            <a:chExt cx="256800" cy="300900"/>
          </a:xfrm>
        </p:grpSpPr>
        <p:sp>
          <p:nvSpPr>
            <p:cNvPr id="6659" name="Google Shape;6659;p6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2"/>
          <p:cNvGrpSpPr/>
          <p:nvPr/>
        </p:nvGrpSpPr>
        <p:grpSpPr>
          <a:xfrm>
            <a:off x="2169616" y="2259546"/>
            <a:ext cx="313293" cy="356205"/>
            <a:chOff x="-49378250" y="3920375"/>
            <a:chExt cx="264650" cy="300900"/>
          </a:xfrm>
        </p:grpSpPr>
        <p:sp>
          <p:nvSpPr>
            <p:cNvPr id="6671" name="Google Shape;6671;p6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2"/>
          <p:cNvGrpSpPr/>
          <p:nvPr/>
        </p:nvGrpSpPr>
        <p:grpSpPr>
          <a:xfrm>
            <a:off x="888604" y="2752344"/>
            <a:ext cx="312375" cy="357123"/>
            <a:chOff x="-47505300" y="3200500"/>
            <a:chExt cx="263875" cy="301675"/>
          </a:xfrm>
        </p:grpSpPr>
        <p:sp>
          <p:nvSpPr>
            <p:cNvPr id="6679" name="Google Shape;6679;p6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62"/>
          <p:cNvGrpSpPr/>
          <p:nvPr/>
        </p:nvGrpSpPr>
        <p:grpSpPr>
          <a:xfrm>
            <a:off x="866704" y="3188692"/>
            <a:ext cx="356176" cy="355051"/>
            <a:chOff x="-47524975" y="3569100"/>
            <a:chExt cx="300875" cy="299925"/>
          </a:xfrm>
        </p:grpSpPr>
        <p:sp>
          <p:nvSpPr>
            <p:cNvPr id="6693" name="Google Shape;6693;p6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2"/>
          <p:cNvGrpSpPr/>
          <p:nvPr/>
        </p:nvGrpSpPr>
        <p:grpSpPr>
          <a:xfrm>
            <a:off x="867162" y="3667954"/>
            <a:ext cx="355258" cy="270410"/>
            <a:chOff x="-47523400" y="3973950"/>
            <a:chExt cx="300100" cy="228425"/>
          </a:xfrm>
        </p:grpSpPr>
        <p:sp>
          <p:nvSpPr>
            <p:cNvPr id="6699" name="Google Shape;6699;p6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62"/>
          <p:cNvGrpSpPr/>
          <p:nvPr/>
        </p:nvGrpSpPr>
        <p:grpSpPr>
          <a:xfrm>
            <a:off x="3072283" y="2750953"/>
            <a:ext cx="354341" cy="357596"/>
            <a:chOff x="-45673275" y="3199325"/>
            <a:chExt cx="299325" cy="302075"/>
          </a:xfrm>
        </p:grpSpPr>
        <p:sp>
          <p:nvSpPr>
            <p:cNvPr id="6705" name="Google Shape;6705;p6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2"/>
          <p:cNvGrpSpPr/>
          <p:nvPr/>
        </p:nvGrpSpPr>
        <p:grpSpPr>
          <a:xfrm>
            <a:off x="3071351" y="3209202"/>
            <a:ext cx="356205" cy="314240"/>
            <a:chOff x="-45674075" y="3586425"/>
            <a:chExt cx="300900" cy="265450"/>
          </a:xfrm>
        </p:grpSpPr>
        <p:sp>
          <p:nvSpPr>
            <p:cNvPr id="6709" name="Google Shape;6709;p6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2"/>
          <p:cNvGrpSpPr/>
          <p:nvPr/>
        </p:nvGrpSpPr>
        <p:grpSpPr>
          <a:xfrm>
            <a:off x="3072283" y="3625041"/>
            <a:ext cx="354341" cy="356205"/>
            <a:chOff x="-45673275" y="3937700"/>
            <a:chExt cx="299325" cy="300900"/>
          </a:xfrm>
        </p:grpSpPr>
        <p:sp>
          <p:nvSpPr>
            <p:cNvPr id="6712" name="Google Shape;6712;p6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62"/>
          <p:cNvGrpSpPr/>
          <p:nvPr/>
        </p:nvGrpSpPr>
        <p:grpSpPr>
          <a:xfrm>
            <a:off x="2186449" y="4117825"/>
            <a:ext cx="356205" cy="356205"/>
            <a:chOff x="-44512325" y="3176075"/>
            <a:chExt cx="300900" cy="300900"/>
          </a:xfrm>
        </p:grpSpPr>
        <p:sp>
          <p:nvSpPr>
            <p:cNvPr id="6719" name="Google Shape;6719;p6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2"/>
          <p:cNvGrpSpPr/>
          <p:nvPr/>
        </p:nvGrpSpPr>
        <p:grpSpPr>
          <a:xfrm>
            <a:off x="2589789" y="1386849"/>
            <a:ext cx="354341" cy="354341"/>
            <a:chOff x="-49027775" y="3183175"/>
            <a:chExt cx="299325" cy="299325"/>
          </a:xfrm>
        </p:grpSpPr>
        <p:sp>
          <p:nvSpPr>
            <p:cNvPr id="6723" name="Google Shape;6723;p6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62"/>
          <p:cNvGrpSpPr/>
          <p:nvPr/>
        </p:nvGrpSpPr>
        <p:grpSpPr>
          <a:xfrm>
            <a:off x="2589330" y="1822251"/>
            <a:ext cx="355258" cy="357152"/>
            <a:chOff x="-49027775" y="3550975"/>
            <a:chExt cx="300100" cy="301700"/>
          </a:xfrm>
        </p:grpSpPr>
        <p:sp>
          <p:nvSpPr>
            <p:cNvPr id="6728" name="Google Shape;6728;p6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62"/>
          <p:cNvGrpSpPr/>
          <p:nvPr/>
        </p:nvGrpSpPr>
        <p:grpSpPr>
          <a:xfrm>
            <a:off x="2587406" y="2259310"/>
            <a:ext cx="359106" cy="355525"/>
            <a:chOff x="-49031025" y="3920175"/>
            <a:chExt cx="303350" cy="300325"/>
          </a:xfrm>
        </p:grpSpPr>
        <p:sp>
          <p:nvSpPr>
            <p:cNvPr id="6739" name="Google Shape;6739;p6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62"/>
          <p:cNvGrpSpPr/>
          <p:nvPr/>
        </p:nvGrpSpPr>
        <p:grpSpPr>
          <a:xfrm>
            <a:off x="1303511" y="2752344"/>
            <a:ext cx="356176" cy="354341"/>
            <a:chOff x="-47155575" y="3200500"/>
            <a:chExt cx="300875" cy="299325"/>
          </a:xfrm>
        </p:grpSpPr>
        <p:sp>
          <p:nvSpPr>
            <p:cNvPr id="6746" name="Google Shape;6746;p6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62"/>
          <p:cNvGrpSpPr/>
          <p:nvPr/>
        </p:nvGrpSpPr>
        <p:grpSpPr>
          <a:xfrm>
            <a:off x="1303970" y="3188692"/>
            <a:ext cx="355258" cy="355258"/>
            <a:chOff x="-47154800" y="3569100"/>
            <a:chExt cx="300100" cy="300100"/>
          </a:xfrm>
        </p:grpSpPr>
        <p:sp>
          <p:nvSpPr>
            <p:cNvPr id="6753" name="Google Shape;6753;p6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2"/>
          <p:cNvGrpSpPr/>
          <p:nvPr/>
        </p:nvGrpSpPr>
        <p:grpSpPr>
          <a:xfrm>
            <a:off x="1304443" y="3626905"/>
            <a:ext cx="354311" cy="353423"/>
            <a:chOff x="-47154000" y="3939275"/>
            <a:chExt cx="299300" cy="298550"/>
          </a:xfrm>
        </p:grpSpPr>
        <p:sp>
          <p:nvSpPr>
            <p:cNvPr id="6760" name="Google Shape;6760;p6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62"/>
          <p:cNvGrpSpPr/>
          <p:nvPr/>
        </p:nvGrpSpPr>
        <p:grpSpPr>
          <a:xfrm>
            <a:off x="3529733" y="2752344"/>
            <a:ext cx="312375" cy="354341"/>
            <a:chOff x="-45286550" y="3200500"/>
            <a:chExt cx="263875" cy="299325"/>
          </a:xfrm>
        </p:grpSpPr>
        <p:sp>
          <p:nvSpPr>
            <p:cNvPr id="6765" name="Google Shape;6765;p6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62"/>
          <p:cNvGrpSpPr/>
          <p:nvPr/>
        </p:nvGrpSpPr>
        <p:grpSpPr>
          <a:xfrm>
            <a:off x="3529733" y="3189639"/>
            <a:ext cx="312375" cy="354311"/>
            <a:chOff x="-45286550" y="3569900"/>
            <a:chExt cx="263875" cy="299300"/>
          </a:xfrm>
        </p:grpSpPr>
        <p:sp>
          <p:nvSpPr>
            <p:cNvPr id="6769" name="Google Shape;6769;p6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62"/>
          <p:cNvGrpSpPr/>
          <p:nvPr/>
        </p:nvGrpSpPr>
        <p:grpSpPr>
          <a:xfrm>
            <a:off x="3540920" y="3625988"/>
            <a:ext cx="290001" cy="355258"/>
            <a:chOff x="-45277900" y="3938500"/>
            <a:chExt cx="244975" cy="300100"/>
          </a:xfrm>
        </p:grpSpPr>
        <p:sp>
          <p:nvSpPr>
            <p:cNvPr id="6776" name="Google Shape;6776;p6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2"/>
          <p:cNvGrpSpPr/>
          <p:nvPr/>
        </p:nvGrpSpPr>
        <p:grpSpPr>
          <a:xfrm>
            <a:off x="2626869" y="4095090"/>
            <a:ext cx="355258" cy="355258"/>
            <a:chOff x="-44502875" y="3576975"/>
            <a:chExt cx="300100" cy="300100"/>
          </a:xfrm>
        </p:grpSpPr>
        <p:sp>
          <p:nvSpPr>
            <p:cNvPr id="6781" name="Google Shape;6781;p6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2"/>
          <p:cNvGrpSpPr/>
          <p:nvPr/>
        </p:nvGrpSpPr>
        <p:grpSpPr>
          <a:xfrm>
            <a:off x="4835456" y="1828361"/>
            <a:ext cx="356196" cy="354670"/>
            <a:chOff x="-13946200" y="3647075"/>
            <a:chExt cx="353650" cy="352100"/>
          </a:xfrm>
        </p:grpSpPr>
        <p:sp>
          <p:nvSpPr>
            <p:cNvPr id="6785" name="Google Shape;6785;p6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62"/>
          <p:cNvGrpSpPr/>
          <p:nvPr/>
        </p:nvGrpSpPr>
        <p:grpSpPr>
          <a:xfrm>
            <a:off x="6618849" y="1387844"/>
            <a:ext cx="357002" cy="354267"/>
            <a:chOff x="-12163025" y="3214275"/>
            <a:chExt cx="354450" cy="351700"/>
          </a:xfrm>
        </p:grpSpPr>
        <p:sp>
          <p:nvSpPr>
            <p:cNvPr id="6792" name="Google Shape;6792;p6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2"/>
          <p:cNvGrpSpPr/>
          <p:nvPr/>
        </p:nvGrpSpPr>
        <p:grpSpPr>
          <a:xfrm>
            <a:off x="6619629" y="1827581"/>
            <a:ext cx="355441" cy="356232"/>
            <a:chOff x="-12160675" y="3647875"/>
            <a:chExt cx="352900" cy="353650"/>
          </a:xfrm>
        </p:grpSpPr>
        <p:sp>
          <p:nvSpPr>
            <p:cNvPr id="6796" name="Google Shape;6796;p6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62"/>
          <p:cNvGrpSpPr/>
          <p:nvPr/>
        </p:nvGrpSpPr>
        <p:grpSpPr>
          <a:xfrm>
            <a:off x="6630345" y="2272036"/>
            <a:ext cx="354635" cy="356232"/>
            <a:chOff x="-12160675" y="4081850"/>
            <a:chExt cx="352100" cy="353650"/>
          </a:xfrm>
        </p:grpSpPr>
        <p:sp>
          <p:nvSpPr>
            <p:cNvPr id="6804" name="Google Shape;6804;p6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62"/>
          <p:cNvGrpSpPr/>
          <p:nvPr/>
        </p:nvGrpSpPr>
        <p:grpSpPr>
          <a:xfrm>
            <a:off x="4835311" y="2746480"/>
            <a:ext cx="355416" cy="355652"/>
            <a:chOff x="-10391650" y="3180600"/>
            <a:chExt cx="352875" cy="353075"/>
          </a:xfrm>
        </p:grpSpPr>
        <p:sp>
          <p:nvSpPr>
            <p:cNvPr id="6811" name="Google Shape;6811;p6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2"/>
          <p:cNvGrpSpPr/>
          <p:nvPr/>
        </p:nvGrpSpPr>
        <p:grpSpPr>
          <a:xfrm>
            <a:off x="4835310" y="3223278"/>
            <a:ext cx="354635" cy="353890"/>
            <a:chOff x="-10390875" y="3616350"/>
            <a:chExt cx="352100" cy="351325"/>
          </a:xfrm>
        </p:grpSpPr>
        <p:sp>
          <p:nvSpPr>
            <p:cNvPr id="6818" name="Google Shape;6818;p6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62"/>
          <p:cNvGrpSpPr/>
          <p:nvPr/>
        </p:nvGrpSpPr>
        <p:grpSpPr>
          <a:xfrm>
            <a:off x="7502285" y="2747943"/>
            <a:ext cx="312585" cy="354670"/>
            <a:chOff x="-10370400" y="4049550"/>
            <a:chExt cx="310350" cy="352100"/>
          </a:xfrm>
        </p:grpSpPr>
        <p:sp>
          <p:nvSpPr>
            <p:cNvPr id="6822" name="Google Shape;6822;p6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62"/>
          <p:cNvGrpSpPr/>
          <p:nvPr/>
        </p:nvGrpSpPr>
        <p:grpSpPr>
          <a:xfrm>
            <a:off x="6606541" y="2746884"/>
            <a:ext cx="379236" cy="354847"/>
            <a:chOff x="-8674650" y="3210975"/>
            <a:chExt cx="376525" cy="352275"/>
          </a:xfrm>
        </p:grpSpPr>
        <p:sp>
          <p:nvSpPr>
            <p:cNvPr id="6828" name="Google Shape;6828;p6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62"/>
          <p:cNvGrpSpPr/>
          <p:nvPr/>
        </p:nvGrpSpPr>
        <p:grpSpPr>
          <a:xfrm>
            <a:off x="5278038" y="1828361"/>
            <a:ext cx="356221" cy="354670"/>
            <a:chOff x="-13512225" y="3647075"/>
            <a:chExt cx="353675" cy="352100"/>
          </a:xfrm>
        </p:grpSpPr>
        <p:sp>
          <p:nvSpPr>
            <p:cNvPr id="6835" name="Google Shape;6835;p6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62"/>
          <p:cNvGrpSpPr/>
          <p:nvPr/>
        </p:nvGrpSpPr>
        <p:grpSpPr>
          <a:xfrm>
            <a:off x="5288351" y="2272427"/>
            <a:ext cx="356221" cy="355451"/>
            <a:chOff x="-13512225" y="4080275"/>
            <a:chExt cx="353675" cy="352875"/>
          </a:xfrm>
        </p:grpSpPr>
        <p:sp>
          <p:nvSpPr>
            <p:cNvPr id="6846" name="Google Shape;6846;p6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62"/>
          <p:cNvGrpSpPr/>
          <p:nvPr/>
        </p:nvGrpSpPr>
        <p:grpSpPr>
          <a:xfrm>
            <a:off x="7061431" y="1419788"/>
            <a:ext cx="356196" cy="290379"/>
            <a:chOff x="-11728250" y="3245400"/>
            <a:chExt cx="353650" cy="288275"/>
          </a:xfrm>
        </p:grpSpPr>
        <p:sp>
          <p:nvSpPr>
            <p:cNvPr id="6858" name="Google Shape;6858;p6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62"/>
          <p:cNvGrpSpPr/>
          <p:nvPr/>
        </p:nvGrpSpPr>
        <p:grpSpPr>
          <a:xfrm>
            <a:off x="7093939" y="2272427"/>
            <a:ext cx="311804" cy="355451"/>
            <a:chOff x="-11703850" y="4081850"/>
            <a:chExt cx="309575" cy="352875"/>
          </a:xfrm>
        </p:grpSpPr>
        <p:sp>
          <p:nvSpPr>
            <p:cNvPr id="6864" name="Google Shape;6864;p6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62"/>
          <p:cNvGrpSpPr/>
          <p:nvPr/>
        </p:nvGrpSpPr>
        <p:grpSpPr>
          <a:xfrm>
            <a:off x="5282595" y="2746580"/>
            <a:ext cx="357002" cy="355451"/>
            <a:chOff x="-9958475" y="3180025"/>
            <a:chExt cx="354450" cy="352875"/>
          </a:xfrm>
        </p:grpSpPr>
        <p:sp>
          <p:nvSpPr>
            <p:cNvPr id="6873" name="Google Shape;6873;p6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62"/>
          <p:cNvGrpSpPr/>
          <p:nvPr/>
        </p:nvGrpSpPr>
        <p:grpSpPr>
          <a:xfrm>
            <a:off x="5291722" y="3222561"/>
            <a:ext cx="337966" cy="355325"/>
            <a:chOff x="-9949025" y="3615575"/>
            <a:chExt cx="335550" cy="352750"/>
          </a:xfrm>
        </p:grpSpPr>
        <p:sp>
          <p:nvSpPr>
            <p:cNvPr id="6877" name="Google Shape;6877;p6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2"/>
          <p:cNvGrpSpPr/>
          <p:nvPr/>
        </p:nvGrpSpPr>
        <p:grpSpPr>
          <a:xfrm>
            <a:off x="7926568" y="2746067"/>
            <a:ext cx="360175" cy="358423"/>
            <a:chOff x="-9961625" y="4048175"/>
            <a:chExt cx="357600" cy="355825"/>
          </a:xfrm>
        </p:grpSpPr>
        <p:sp>
          <p:nvSpPr>
            <p:cNvPr id="6881" name="Google Shape;6881;p6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2"/>
          <p:cNvGrpSpPr/>
          <p:nvPr/>
        </p:nvGrpSpPr>
        <p:grpSpPr>
          <a:xfrm>
            <a:off x="6613289" y="3221579"/>
            <a:ext cx="364959" cy="357289"/>
            <a:chOff x="-8680950" y="3624225"/>
            <a:chExt cx="362350" cy="354700"/>
          </a:xfrm>
        </p:grpSpPr>
        <p:sp>
          <p:nvSpPr>
            <p:cNvPr id="6888" name="Google Shape;6888;p6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62"/>
          <p:cNvGrpSpPr/>
          <p:nvPr/>
        </p:nvGrpSpPr>
        <p:grpSpPr>
          <a:xfrm>
            <a:off x="5749533" y="1387239"/>
            <a:ext cx="313365" cy="355476"/>
            <a:chOff x="-13056975" y="3212300"/>
            <a:chExt cx="311125" cy="352900"/>
          </a:xfrm>
        </p:grpSpPr>
        <p:sp>
          <p:nvSpPr>
            <p:cNvPr id="6895" name="Google Shape;6895;p6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62"/>
          <p:cNvGrpSpPr/>
          <p:nvPr/>
        </p:nvGrpSpPr>
        <p:grpSpPr>
          <a:xfrm>
            <a:off x="5726921" y="1828034"/>
            <a:ext cx="358588" cy="355325"/>
            <a:chOff x="-13077450" y="3647075"/>
            <a:chExt cx="356025" cy="352750"/>
          </a:xfrm>
        </p:grpSpPr>
        <p:sp>
          <p:nvSpPr>
            <p:cNvPr id="6900" name="Google Shape;6900;p6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62"/>
          <p:cNvGrpSpPr/>
          <p:nvPr/>
        </p:nvGrpSpPr>
        <p:grpSpPr>
          <a:xfrm>
            <a:off x="5738027" y="2271633"/>
            <a:ext cx="357002" cy="357037"/>
            <a:chOff x="-13079025" y="4079475"/>
            <a:chExt cx="354450" cy="354450"/>
          </a:xfrm>
        </p:grpSpPr>
        <p:sp>
          <p:nvSpPr>
            <p:cNvPr id="6904" name="Google Shape;6904;p6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2"/>
          <p:cNvGrpSpPr/>
          <p:nvPr/>
        </p:nvGrpSpPr>
        <p:grpSpPr>
          <a:xfrm>
            <a:off x="7511094" y="1387642"/>
            <a:ext cx="356221" cy="354670"/>
            <a:chOff x="-11292700" y="3213875"/>
            <a:chExt cx="353675" cy="352100"/>
          </a:xfrm>
        </p:grpSpPr>
        <p:sp>
          <p:nvSpPr>
            <p:cNvPr id="6909" name="Google Shape;6909;p6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2"/>
          <p:cNvGrpSpPr/>
          <p:nvPr/>
        </p:nvGrpSpPr>
        <p:grpSpPr>
          <a:xfrm>
            <a:off x="7505152" y="1827581"/>
            <a:ext cx="368106" cy="356232"/>
            <a:chOff x="-11299000" y="3647875"/>
            <a:chExt cx="365475" cy="353650"/>
          </a:xfrm>
        </p:grpSpPr>
        <p:sp>
          <p:nvSpPr>
            <p:cNvPr id="6917" name="Google Shape;6917;p6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62"/>
          <p:cNvGrpSpPr/>
          <p:nvPr/>
        </p:nvGrpSpPr>
        <p:grpSpPr>
          <a:xfrm>
            <a:off x="7520614" y="2283532"/>
            <a:ext cx="357808" cy="333240"/>
            <a:chOff x="-11295075" y="4092875"/>
            <a:chExt cx="355250" cy="330825"/>
          </a:xfrm>
        </p:grpSpPr>
        <p:sp>
          <p:nvSpPr>
            <p:cNvPr id="6924" name="Google Shape;6924;p6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62"/>
          <p:cNvGrpSpPr/>
          <p:nvPr/>
        </p:nvGrpSpPr>
        <p:grpSpPr>
          <a:xfrm>
            <a:off x="5746214" y="2746580"/>
            <a:ext cx="312585" cy="355451"/>
            <a:chOff x="-9500075" y="3180800"/>
            <a:chExt cx="310350" cy="352875"/>
          </a:xfrm>
        </p:grpSpPr>
        <p:sp>
          <p:nvSpPr>
            <p:cNvPr id="6930" name="Google Shape;6930;p6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62"/>
          <p:cNvGrpSpPr/>
          <p:nvPr/>
        </p:nvGrpSpPr>
        <p:grpSpPr>
          <a:xfrm>
            <a:off x="5724005" y="3222095"/>
            <a:ext cx="356221" cy="356257"/>
            <a:chOff x="-9523700" y="3614000"/>
            <a:chExt cx="353675" cy="353675"/>
          </a:xfrm>
        </p:grpSpPr>
        <p:sp>
          <p:nvSpPr>
            <p:cNvPr id="6940" name="Google Shape;6940;p6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2"/>
          <p:cNvGrpSpPr/>
          <p:nvPr/>
        </p:nvGrpSpPr>
        <p:grpSpPr>
          <a:xfrm>
            <a:off x="7508956" y="3244737"/>
            <a:ext cx="356221" cy="354670"/>
            <a:chOff x="-9523700" y="4049550"/>
            <a:chExt cx="353675" cy="352100"/>
          </a:xfrm>
        </p:grpSpPr>
        <p:sp>
          <p:nvSpPr>
            <p:cNvPr id="6950" name="Google Shape;6950;p6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62"/>
          <p:cNvGrpSpPr/>
          <p:nvPr/>
        </p:nvGrpSpPr>
        <p:grpSpPr>
          <a:xfrm>
            <a:off x="7065071" y="3244710"/>
            <a:ext cx="357002" cy="311029"/>
            <a:chOff x="-8209150" y="3659675"/>
            <a:chExt cx="354450" cy="308775"/>
          </a:xfrm>
        </p:grpSpPr>
        <p:sp>
          <p:nvSpPr>
            <p:cNvPr id="6958" name="Google Shape;6958;p6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2"/>
          <p:cNvGrpSpPr/>
          <p:nvPr/>
        </p:nvGrpSpPr>
        <p:grpSpPr>
          <a:xfrm>
            <a:off x="6178632" y="2273623"/>
            <a:ext cx="356221" cy="353059"/>
            <a:chOff x="-12643475" y="4081850"/>
            <a:chExt cx="353675" cy="350500"/>
          </a:xfrm>
        </p:grpSpPr>
        <p:sp>
          <p:nvSpPr>
            <p:cNvPr id="6965" name="Google Shape;6965;p6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9" name="Google Shape;6969;p62"/>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0" name="Google Shape;6970;p62"/>
          <p:cNvGrpSpPr/>
          <p:nvPr/>
        </p:nvGrpSpPr>
        <p:grpSpPr>
          <a:xfrm>
            <a:off x="7961232" y="2283532"/>
            <a:ext cx="356221" cy="333240"/>
            <a:chOff x="-10858725" y="4092875"/>
            <a:chExt cx="353675" cy="330825"/>
          </a:xfrm>
        </p:grpSpPr>
        <p:sp>
          <p:nvSpPr>
            <p:cNvPr id="6971" name="Google Shape;6971;p6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62"/>
          <p:cNvGrpSpPr/>
          <p:nvPr/>
        </p:nvGrpSpPr>
        <p:grpSpPr>
          <a:xfrm>
            <a:off x="6219755" y="3222498"/>
            <a:ext cx="252278" cy="355451"/>
            <a:chOff x="-9039300" y="3614000"/>
            <a:chExt cx="250475" cy="352875"/>
          </a:xfrm>
        </p:grpSpPr>
        <p:sp>
          <p:nvSpPr>
            <p:cNvPr id="6978" name="Google Shape;6978;p6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62"/>
          <p:cNvGrpSpPr/>
          <p:nvPr/>
        </p:nvGrpSpPr>
        <p:grpSpPr>
          <a:xfrm>
            <a:off x="7951721" y="3244737"/>
            <a:ext cx="354635" cy="354670"/>
            <a:chOff x="-9088150" y="4049550"/>
            <a:chExt cx="352100" cy="352100"/>
          </a:xfrm>
        </p:grpSpPr>
        <p:sp>
          <p:nvSpPr>
            <p:cNvPr id="6981" name="Google Shape;6981;p6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62"/>
          <p:cNvGrpSpPr/>
          <p:nvPr/>
        </p:nvGrpSpPr>
        <p:grpSpPr>
          <a:xfrm>
            <a:off x="7086085" y="2746970"/>
            <a:ext cx="315757" cy="354670"/>
            <a:chOff x="-8191825" y="3174500"/>
            <a:chExt cx="313500" cy="352100"/>
          </a:xfrm>
        </p:grpSpPr>
        <p:sp>
          <p:nvSpPr>
            <p:cNvPr id="6988" name="Google Shape;6988;p6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2"/>
          <p:cNvGrpSpPr/>
          <p:nvPr/>
        </p:nvGrpSpPr>
        <p:grpSpPr>
          <a:xfrm>
            <a:off x="4835443" y="1387491"/>
            <a:ext cx="356221" cy="354973"/>
            <a:chOff x="-13947000" y="3212800"/>
            <a:chExt cx="353675" cy="352400"/>
          </a:xfrm>
        </p:grpSpPr>
        <p:sp>
          <p:nvSpPr>
            <p:cNvPr id="6992" name="Google Shape;6992;p6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4" name="Google Shape;6994;p62"/>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5" name="Google Shape;6995;p62"/>
          <p:cNvGrpSpPr/>
          <p:nvPr/>
        </p:nvGrpSpPr>
        <p:grpSpPr>
          <a:xfrm>
            <a:off x="5278038" y="1386849"/>
            <a:ext cx="356221" cy="356257"/>
            <a:chOff x="-13512225" y="3211525"/>
            <a:chExt cx="353675" cy="353675"/>
          </a:xfrm>
        </p:grpSpPr>
        <p:sp>
          <p:nvSpPr>
            <p:cNvPr id="6996" name="Google Shape;6996;p6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62"/>
          <p:cNvGrpSpPr/>
          <p:nvPr/>
        </p:nvGrpSpPr>
        <p:grpSpPr>
          <a:xfrm>
            <a:off x="6168320" y="1387239"/>
            <a:ext cx="356221" cy="355476"/>
            <a:chOff x="-12643475" y="3212300"/>
            <a:chExt cx="353675" cy="352900"/>
          </a:xfrm>
        </p:grpSpPr>
        <p:sp>
          <p:nvSpPr>
            <p:cNvPr id="7002" name="Google Shape;7002;p6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2"/>
          <p:cNvGrpSpPr/>
          <p:nvPr/>
        </p:nvGrpSpPr>
        <p:grpSpPr>
          <a:xfrm>
            <a:off x="6168320" y="1839013"/>
            <a:ext cx="356221" cy="333366"/>
            <a:chOff x="-12643475" y="3657325"/>
            <a:chExt cx="353675" cy="330950"/>
          </a:xfrm>
        </p:grpSpPr>
        <p:sp>
          <p:nvSpPr>
            <p:cNvPr id="7012" name="Google Shape;7012;p6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2"/>
          <p:cNvGrpSpPr/>
          <p:nvPr/>
        </p:nvGrpSpPr>
        <p:grpSpPr>
          <a:xfrm>
            <a:off x="7951322" y="1387642"/>
            <a:ext cx="355416" cy="354670"/>
            <a:chOff x="-10857925" y="3213875"/>
            <a:chExt cx="352875" cy="352100"/>
          </a:xfrm>
        </p:grpSpPr>
        <p:sp>
          <p:nvSpPr>
            <p:cNvPr id="7019" name="Google Shape;7019;p6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2"/>
          <p:cNvGrpSpPr/>
          <p:nvPr/>
        </p:nvGrpSpPr>
        <p:grpSpPr>
          <a:xfrm>
            <a:off x="6168237" y="2747071"/>
            <a:ext cx="356096" cy="354469"/>
            <a:chOff x="-9089725" y="3180200"/>
            <a:chExt cx="353550" cy="351900"/>
          </a:xfrm>
        </p:grpSpPr>
        <p:sp>
          <p:nvSpPr>
            <p:cNvPr id="7030" name="Google Shape;7030;p6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62"/>
          <p:cNvGrpSpPr/>
          <p:nvPr/>
        </p:nvGrpSpPr>
        <p:grpSpPr>
          <a:xfrm>
            <a:off x="7060235" y="1826875"/>
            <a:ext cx="358588" cy="357642"/>
            <a:chOff x="7083760" y="1971660"/>
            <a:chExt cx="358588" cy="357642"/>
          </a:xfrm>
        </p:grpSpPr>
        <p:sp>
          <p:nvSpPr>
            <p:cNvPr id="7033" name="Google Shape;7033;p6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5" name="Google Shape;7045;p6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46" name="Google Shape;7046;p6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50" name="Shape 7050"/>
        <p:cNvGrpSpPr/>
        <p:nvPr/>
      </p:nvGrpSpPr>
      <p:grpSpPr>
        <a:xfrm>
          <a:off x="0" y="0"/>
          <a:ext cx="0" cy="0"/>
          <a:chOff x="0" y="0"/>
          <a:chExt cx="0" cy="0"/>
        </a:xfrm>
      </p:grpSpPr>
      <p:sp>
        <p:nvSpPr>
          <p:cNvPr id="7051" name="Google Shape;7051;p63"/>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2" name="Google Shape;7052;p63"/>
          <p:cNvGrpSpPr/>
          <p:nvPr/>
        </p:nvGrpSpPr>
        <p:grpSpPr>
          <a:xfrm>
            <a:off x="719610" y="2243507"/>
            <a:ext cx="452798" cy="449473"/>
            <a:chOff x="-21322300" y="3693325"/>
            <a:chExt cx="306400" cy="304150"/>
          </a:xfrm>
        </p:grpSpPr>
        <p:sp>
          <p:nvSpPr>
            <p:cNvPr id="7053" name="Google Shape;7053;p6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3"/>
          <p:cNvGrpSpPr/>
          <p:nvPr/>
        </p:nvGrpSpPr>
        <p:grpSpPr>
          <a:xfrm>
            <a:off x="719019" y="2810244"/>
            <a:ext cx="453980" cy="422540"/>
            <a:chOff x="-21322300" y="4077125"/>
            <a:chExt cx="307200" cy="285925"/>
          </a:xfrm>
        </p:grpSpPr>
        <p:sp>
          <p:nvSpPr>
            <p:cNvPr id="7058" name="Google Shape;7058;p6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63"/>
          <p:cNvGrpSpPr/>
          <p:nvPr/>
        </p:nvGrpSpPr>
        <p:grpSpPr>
          <a:xfrm>
            <a:off x="3496195" y="1689128"/>
            <a:ext cx="451653" cy="450212"/>
            <a:chOff x="-19394200" y="3333800"/>
            <a:chExt cx="305625" cy="304650"/>
          </a:xfrm>
        </p:grpSpPr>
        <p:sp>
          <p:nvSpPr>
            <p:cNvPr id="7071" name="Google Shape;7071;p6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3"/>
          <p:cNvGrpSpPr/>
          <p:nvPr/>
        </p:nvGrpSpPr>
        <p:grpSpPr>
          <a:xfrm>
            <a:off x="3495032" y="2243580"/>
            <a:ext cx="453980" cy="449325"/>
            <a:chOff x="-19396575" y="3708500"/>
            <a:chExt cx="307200" cy="304050"/>
          </a:xfrm>
        </p:grpSpPr>
        <p:sp>
          <p:nvSpPr>
            <p:cNvPr id="7081" name="Google Shape;7081;p6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63"/>
          <p:cNvGrpSpPr/>
          <p:nvPr/>
        </p:nvGrpSpPr>
        <p:grpSpPr>
          <a:xfrm>
            <a:off x="3489212" y="2796461"/>
            <a:ext cx="465618" cy="450101"/>
            <a:chOff x="-19394200" y="4084200"/>
            <a:chExt cx="315075" cy="304575"/>
          </a:xfrm>
        </p:grpSpPr>
        <p:sp>
          <p:nvSpPr>
            <p:cNvPr id="7085" name="Google Shape;7085;p6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63"/>
          <p:cNvGrpSpPr/>
          <p:nvPr/>
        </p:nvGrpSpPr>
        <p:grpSpPr>
          <a:xfrm>
            <a:off x="6294923" y="1689001"/>
            <a:ext cx="400447" cy="450470"/>
            <a:chOff x="-17526750" y="3309200"/>
            <a:chExt cx="270975" cy="304825"/>
          </a:xfrm>
        </p:grpSpPr>
        <p:sp>
          <p:nvSpPr>
            <p:cNvPr id="7092" name="Google Shape;7092;p6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63"/>
          <p:cNvGrpSpPr/>
          <p:nvPr/>
        </p:nvGrpSpPr>
        <p:grpSpPr>
          <a:xfrm>
            <a:off x="6271075" y="2244173"/>
            <a:ext cx="448143" cy="448143"/>
            <a:chOff x="-17542500" y="3684100"/>
            <a:chExt cx="303250" cy="303250"/>
          </a:xfrm>
        </p:grpSpPr>
        <p:sp>
          <p:nvSpPr>
            <p:cNvPr id="7098" name="Google Shape;7098;p6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63"/>
          <p:cNvGrpSpPr/>
          <p:nvPr/>
        </p:nvGrpSpPr>
        <p:grpSpPr>
          <a:xfrm>
            <a:off x="6270484" y="2810817"/>
            <a:ext cx="449325" cy="421395"/>
            <a:chOff x="-17542500" y="4068450"/>
            <a:chExt cx="304050" cy="285150"/>
          </a:xfrm>
        </p:grpSpPr>
        <p:sp>
          <p:nvSpPr>
            <p:cNvPr id="7106" name="Google Shape;7106;p6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63"/>
          <p:cNvGrpSpPr/>
          <p:nvPr/>
        </p:nvGrpSpPr>
        <p:grpSpPr>
          <a:xfrm>
            <a:off x="3500906" y="3342211"/>
            <a:ext cx="343404" cy="449325"/>
            <a:chOff x="-15652200" y="3335975"/>
            <a:chExt cx="232375" cy="304050"/>
          </a:xfrm>
        </p:grpSpPr>
        <p:sp>
          <p:nvSpPr>
            <p:cNvPr id="7113" name="Google Shape;7113;p6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3"/>
          <p:cNvGrpSpPr/>
          <p:nvPr/>
        </p:nvGrpSpPr>
        <p:grpSpPr>
          <a:xfrm>
            <a:off x="1274819" y="2243729"/>
            <a:ext cx="449325" cy="449030"/>
            <a:chOff x="-20945825" y="3692175"/>
            <a:chExt cx="304050" cy="303850"/>
          </a:xfrm>
        </p:grpSpPr>
        <p:sp>
          <p:nvSpPr>
            <p:cNvPr id="7123" name="Google Shape;7123;p6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63"/>
          <p:cNvGrpSpPr/>
          <p:nvPr/>
        </p:nvGrpSpPr>
        <p:grpSpPr>
          <a:xfrm>
            <a:off x="4081644" y="1689848"/>
            <a:ext cx="372516" cy="448771"/>
            <a:chOff x="-18994100" y="3334775"/>
            <a:chExt cx="252075" cy="303675"/>
          </a:xfrm>
        </p:grpSpPr>
        <p:sp>
          <p:nvSpPr>
            <p:cNvPr id="7128" name="Google Shape;7128;p6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3"/>
          <p:cNvGrpSpPr/>
          <p:nvPr/>
        </p:nvGrpSpPr>
        <p:grpSpPr>
          <a:xfrm>
            <a:off x="4096200" y="2244743"/>
            <a:ext cx="343404" cy="446998"/>
            <a:chOff x="-18983850" y="3710075"/>
            <a:chExt cx="232375" cy="302475"/>
          </a:xfrm>
        </p:grpSpPr>
        <p:sp>
          <p:nvSpPr>
            <p:cNvPr id="7133" name="Google Shape;7133;p6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63"/>
          <p:cNvGrpSpPr/>
          <p:nvPr/>
        </p:nvGrpSpPr>
        <p:grpSpPr>
          <a:xfrm>
            <a:off x="1274247" y="1689573"/>
            <a:ext cx="450470" cy="449325"/>
            <a:chOff x="-20946600" y="3317850"/>
            <a:chExt cx="304825" cy="304050"/>
          </a:xfrm>
        </p:grpSpPr>
        <p:sp>
          <p:nvSpPr>
            <p:cNvPr id="7138" name="Google Shape;7138;p6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63"/>
          <p:cNvGrpSpPr/>
          <p:nvPr/>
        </p:nvGrpSpPr>
        <p:grpSpPr>
          <a:xfrm>
            <a:off x="1300422" y="2797442"/>
            <a:ext cx="398119" cy="448143"/>
            <a:chOff x="-20930075" y="4066100"/>
            <a:chExt cx="269400" cy="303250"/>
          </a:xfrm>
        </p:grpSpPr>
        <p:sp>
          <p:nvSpPr>
            <p:cNvPr id="7142" name="Google Shape;7142;p6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63"/>
          <p:cNvGrpSpPr/>
          <p:nvPr/>
        </p:nvGrpSpPr>
        <p:grpSpPr>
          <a:xfrm>
            <a:off x="4042667" y="2797422"/>
            <a:ext cx="450470" cy="448180"/>
            <a:chOff x="-19020075" y="4084200"/>
            <a:chExt cx="304825" cy="303275"/>
          </a:xfrm>
        </p:grpSpPr>
        <p:sp>
          <p:nvSpPr>
            <p:cNvPr id="7145" name="Google Shape;7145;p6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63"/>
          <p:cNvGrpSpPr/>
          <p:nvPr/>
        </p:nvGrpSpPr>
        <p:grpSpPr>
          <a:xfrm>
            <a:off x="6859931" y="1689001"/>
            <a:ext cx="396937" cy="450470"/>
            <a:chOff x="-17149475" y="3309200"/>
            <a:chExt cx="268600" cy="304825"/>
          </a:xfrm>
        </p:grpSpPr>
        <p:sp>
          <p:nvSpPr>
            <p:cNvPr id="7155" name="Google Shape;7155;p6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63"/>
          <p:cNvGrpSpPr/>
          <p:nvPr/>
        </p:nvGrpSpPr>
        <p:grpSpPr>
          <a:xfrm>
            <a:off x="6833737" y="2258120"/>
            <a:ext cx="449325" cy="420249"/>
            <a:chOff x="-17168375" y="3692750"/>
            <a:chExt cx="304050" cy="284375"/>
          </a:xfrm>
        </p:grpSpPr>
        <p:sp>
          <p:nvSpPr>
            <p:cNvPr id="7158" name="Google Shape;7158;p6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3"/>
          <p:cNvGrpSpPr/>
          <p:nvPr/>
        </p:nvGrpSpPr>
        <p:grpSpPr>
          <a:xfrm>
            <a:off x="6830246" y="2796852"/>
            <a:ext cx="456308" cy="449325"/>
            <a:chOff x="-17170750" y="4058800"/>
            <a:chExt cx="308775" cy="304050"/>
          </a:xfrm>
        </p:grpSpPr>
        <p:sp>
          <p:nvSpPr>
            <p:cNvPr id="7166" name="Google Shape;7166;p6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3"/>
          <p:cNvGrpSpPr/>
          <p:nvPr/>
        </p:nvGrpSpPr>
        <p:grpSpPr>
          <a:xfrm>
            <a:off x="5692143" y="3343358"/>
            <a:ext cx="450470" cy="446998"/>
            <a:chOff x="-15688425" y="3707725"/>
            <a:chExt cx="304825" cy="302475"/>
          </a:xfrm>
        </p:grpSpPr>
        <p:sp>
          <p:nvSpPr>
            <p:cNvPr id="7184" name="Google Shape;7184;p6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63"/>
          <p:cNvGrpSpPr/>
          <p:nvPr/>
        </p:nvGrpSpPr>
        <p:grpSpPr>
          <a:xfrm>
            <a:off x="1836300" y="1690441"/>
            <a:ext cx="451653" cy="447589"/>
            <a:chOff x="-20572500" y="3319025"/>
            <a:chExt cx="305625" cy="302875"/>
          </a:xfrm>
        </p:grpSpPr>
        <p:sp>
          <p:nvSpPr>
            <p:cNvPr id="7191" name="Google Shape;7191;p6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63"/>
          <p:cNvGrpSpPr/>
          <p:nvPr/>
        </p:nvGrpSpPr>
        <p:grpSpPr>
          <a:xfrm>
            <a:off x="1837463" y="2305410"/>
            <a:ext cx="449325" cy="325670"/>
            <a:chOff x="-20571700" y="3722875"/>
            <a:chExt cx="304050" cy="220375"/>
          </a:xfrm>
        </p:grpSpPr>
        <p:sp>
          <p:nvSpPr>
            <p:cNvPr id="7194" name="Google Shape;7194;p6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63"/>
          <p:cNvGrpSpPr/>
          <p:nvPr/>
        </p:nvGrpSpPr>
        <p:grpSpPr>
          <a:xfrm>
            <a:off x="1836891" y="2796278"/>
            <a:ext cx="450470" cy="450470"/>
            <a:chOff x="-20571700" y="4066875"/>
            <a:chExt cx="304825" cy="304825"/>
          </a:xfrm>
        </p:grpSpPr>
        <p:sp>
          <p:nvSpPr>
            <p:cNvPr id="7202" name="Google Shape;7202;p6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63"/>
          <p:cNvGrpSpPr/>
          <p:nvPr/>
        </p:nvGrpSpPr>
        <p:grpSpPr>
          <a:xfrm>
            <a:off x="4603593" y="1688259"/>
            <a:ext cx="453980" cy="451948"/>
            <a:chOff x="-18645175" y="3334200"/>
            <a:chExt cx="307200" cy="305825"/>
          </a:xfrm>
        </p:grpSpPr>
        <p:sp>
          <p:nvSpPr>
            <p:cNvPr id="7209" name="Google Shape;7209;p6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3"/>
          <p:cNvGrpSpPr/>
          <p:nvPr/>
        </p:nvGrpSpPr>
        <p:grpSpPr>
          <a:xfrm>
            <a:off x="4604184" y="2242989"/>
            <a:ext cx="452798" cy="450507"/>
            <a:chOff x="-18645175" y="3708500"/>
            <a:chExt cx="306400" cy="304850"/>
          </a:xfrm>
        </p:grpSpPr>
        <p:sp>
          <p:nvSpPr>
            <p:cNvPr id="7215" name="Google Shape;7215;p6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63"/>
          <p:cNvGrpSpPr/>
          <p:nvPr/>
        </p:nvGrpSpPr>
        <p:grpSpPr>
          <a:xfrm>
            <a:off x="4601857" y="2795630"/>
            <a:ext cx="457453" cy="451763"/>
            <a:chOff x="-18647525" y="4082625"/>
            <a:chExt cx="309550" cy="305700"/>
          </a:xfrm>
        </p:grpSpPr>
        <p:sp>
          <p:nvSpPr>
            <p:cNvPr id="7223" name="Google Shape;7223;p6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3"/>
          <p:cNvGrpSpPr/>
          <p:nvPr/>
        </p:nvGrpSpPr>
        <p:grpSpPr>
          <a:xfrm>
            <a:off x="7412241" y="1689592"/>
            <a:ext cx="395755" cy="449288"/>
            <a:chOff x="-16775350" y="3309200"/>
            <a:chExt cx="267800" cy="304025"/>
          </a:xfrm>
        </p:grpSpPr>
        <p:sp>
          <p:nvSpPr>
            <p:cNvPr id="7228" name="Google Shape;7228;p6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3"/>
          <p:cNvGrpSpPr/>
          <p:nvPr/>
        </p:nvGrpSpPr>
        <p:grpSpPr>
          <a:xfrm>
            <a:off x="7412241" y="2241827"/>
            <a:ext cx="395755" cy="452835"/>
            <a:chOff x="-16775350" y="3683300"/>
            <a:chExt cx="267800" cy="306425"/>
          </a:xfrm>
        </p:grpSpPr>
        <p:sp>
          <p:nvSpPr>
            <p:cNvPr id="7232" name="Google Shape;7232;p6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3"/>
          <p:cNvGrpSpPr/>
          <p:nvPr/>
        </p:nvGrpSpPr>
        <p:grpSpPr>
          <a:xfrm>
            <a:off x="7384292" y="2796870"/>
            <a:ext cx="451653" cy="449288"/>
            <a:chOff x="-16794250" y="4058225"/>
            <a:chExt cx="305625" cy="304025"/>
          </a:xfrm>
        </p:grpSpPr>
        <p:sp>
          <p:nvSpPr>
            <p:cNvPr id="7236" name="Google Shape;7236;p6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5" name="Google Shape;7245;p63"/>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6" name="Google Shape;7246;p63"/>
          <p:cNvGrpSpPr/>
          <p:nvPr/>
        </p:nvGrpSpPr>
        <p:grpSpPr>
          <a:xfrm>
            <a:off x="2385709" y="1689573"/>
            <a:ext cx="457453" cy="449325"/>
            <a:chOff x="-20199150" y="3317850"/>
            <a:chExt cx="309550" cy="304050"/>
          </a:xfrm>
        </p:grpSpPr>
        <p:sp>
          <p:nvSpPr>
            <p:cNvPr id="7247" name="Google Shape;7247;p6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63"/>
          <p:cNvGrpSpPr/>
          <p:nvPr/>
        </p:nvGrpSpPr>
        <p:grpSpPr>
          <a:xfrm>
            <a:off x="2388036" y="2242861"/>
            <a:ext cx="452798" cy="450766"/>
            <a:chOff x="-20199150" y="3693150"/>
            <a:chExt cx="306400" cy="305025"/>
          </a:xfrm>
        </p:grpSpPr>
        <p:sp>
          <p:nvSpPr>
            <p:cNvPr id="7255" name="Google Shape;7255;p6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63"/>
          <p:cNvGrpSpPr/>
          <p:nvPr/>
        </p:nvGrpSpPr>
        <p:grpSpPr>
          <a:xfrm>
            <a:off x="2388609" y="2795687"/>
            <a:ext cx="451653" cy="451653"/>
            <a:chOff x="-20197575" y="4066875"/>
            <a:chExt cx="305625" cy="305625"/>
          </a:xfrm>
        </p:grpSpPr>
        <p:sp>
          <p:nvSpPr>
            <p:cNvPr id="7262" name="Google Shape;7262;p6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3"/>
          <p:cNvGrpSpPr/>
          <p:nvPr/>
        </p:nvGrpSpPr>
        <p:grpSpPr>
          <a:xfrm>
            <a:off x="5170827" y="1687520"/>
            <a:ext cx="449325" cy="453426"/>
            <a:chOff x="-18271050" y="3333200"/>
            <a:chExt cx="304050" cy="306825"/>
          </a:xfrm>
        </p:grpSpPr>
        <p:sp>
          <p:nvSpPr>
            <p:cNvPr id="7271" name="Google Shape;7271;p6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63"/>
          <p:cNvGrpSpPr/>
          <p:nvPr/>
        </p:nvGrpSpPr>
        <p:grpSpPr>
          <a:xfrm>
            <a:off x="5171399" y="2244171"/>
            <a:ext cx="448180" cy="448143"/>
            <a:chOff x="-18270275" y="3710875"/>
            <a:chExt cx="303275" cy="303250"/>
          </a:xfrm>
        </p:grpSpPr>
        <p:sp>
          <p:nvSpPr>
            <p:cNvPr id="7277" name="Google Shape;7277;p6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63"/>
          <p:cNvGrpSpPr/>
          <p:nvPr/>
        </p:nvGrpSpPr>
        <p:grpSpPr>
          <a:xfrm>
            <a:off x="5224951" y="2797422"/>
            <a:ext cx="341076" cy="448180"/>
            <a:chOff x="-18234025" y="4084200"/>
            <a:chExt cx="230800" cy="303275"/>
          </a:xfrm>
        </p:grpSpPr>
        <p:sp>
          <p:nvSpPr>
            <p:cNvPr id="7284" name="Google Shape;7284;p6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3"/>
          <p:cNvGrpSpPr/>
          <p:nvPr/>
        </p:nvGrpSpPr>
        <p:grpSpPr>
          <a:xfrm>
            <a:off x="2337506" y="3341641"/>
            <a:ext cx="449325" cy="450470"/>
            <a:chOff x="-16419350" y="3308400"/>
            <a:chExt cx="304050" cy="304825"/>
          </a:xfrm>
        </p:grpSpPr>
        <p:sp>
          <p:nvSpPr>
            <p:cNvPr id="7288" name="Google Shape;7288;p6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63"/>
          <p:cNvGrpSpPr/>
          <p:nvPr/>
        </p:nvGrpSpPr>
        <p:grpSpPr>
          <a:xfrm>
            <a:off x="4609062" y="3340423"/>
            <a:ext cx="395755" cy="452872"/>
            <a:chOff x="-16401225" y="3683275"/>
            <a:chExt cx="267800" cy="306450"/>
          </a:xfrm>
        </p:grpSpPr>
        <p:sp>
          <p:nvSpPr>
            <p:cNvPr id="7296" name="Google Shape;7296;p6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63"/>
          <p:cNvGrpSpPr/>
          <p:nvPr/>
        </p:nvGrpSpPr>
        <p:grpSpPr>
          <a:xfrm>
            <a:off x="7974511" y="2797062"/>
            <a:ext cx="450470" cy="448180"/>
            <a:chOff x="-16419350" y="4058200"/>
            <a:chExt cx="304825" cy="303275"/>
          </a:xfrm>
        </p:grpSpPr>
        <p:sp>
          <p:nvSpPr>
            <p:cNvPr id="7304" name="Google Shape;7304;p6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3"/>
          <p:cNvGrpSpPr/>
          <p:nvPr/>
        </p:nvGrpSpPr>
        <p:grpSpPr>
          <a:xfrm>
            <a:off x="4001398" y="3343080"/>
            <a:ext cx="450507" cy="447589"/>
            <a:chOff x="-15296200" y="3326900"/>
            <a:chExt cx="304850" cy="302875"/>
          </a:xfrm>
        </p:grpSpPr>
        <p:sp>
          <p:nvSpPr>
            <p:cNvPr id="7312" name="Google Shape;7312;p6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63"/>
          <p:cNvGrpSpPr/>
          <p:nvPr/>
        </p:nvGrpSpPr>
        <p:grpSpPr>
          <a:xfrm>
            <a:off x="2917051" y="1706881"/>
            <a:ext cx="486566" cy="414708"/>
            <a:chOff x="-19835275" y="3330250"/>
            <a:chExt cx="329250" cy="280625"/>
          </a:xfrm>
        </p:grpSpPr>
        <p:sp>
          <p:nvSpPr>
            <p:cNvPr id="7318" name="Google Shape;7318;p6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63"/>
          <p:cNvGrpSpPr/>
          <p:nvPr/>
        </p:nvGrpSpPr>
        <p:grpSpPr>
          <a:xfrm>
            <a:off x="2935080" y="2243470"/>
            <a:ext cx="450507" cy="449547"/>
            <a:chOff x="-19822675" y="3692750"/>
            <a:chExt cx="304850" cy="304200"/>
          </a:xfrm>
        </p:grpSpPr>
        <p:sp>
          <p:nvSpPr>
            <p:cNvPr id="7322" name="Google Shape;7322;p6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3"/>
          <p:cNvGrpSpPr/>
          <p:nvPr/>
        </p:nvGrpSpPr>
        <p:grpSpPr>
          <a:xfrm>
            <a:off x="2935672" y="2796278"/>
            <a:ext cx="449325" cy="450470"/>
            <a:chOff x="-19822675" y="4066875"/>
            <a:chExt cx="304050" cy="304825"/>
          </a:xfrm>
        </p:grpSpPr>
        <p:sp>
          <p:nvSpPr>
            <p:cNvPr id="7328" name="Google Shape;7328;p6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3"/>
          <p:cNvGrpSpPr/>
          <p:nvPr/>
        </p:nvGrpSpPr>
        <p:grpSpPr>
          <a:xfrm>
            <a:off x="5744740" y="1689571"/>
            <a:ext cx="399302" cy="449325"/>
            <a:chOff x="-17878825" y="3334400"/>
            <a:chExt cx="270200" cy="304050"/>
          </a:xfrm>
        </p:grpSpPr>
        <p:sp>
          <p:nvSpPr>
            <p:cNvPr id="7335" name="Google Shape;7335;p6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63"/>
          <p:cNvGrpSpPr/>
          <p:nvPr/>
        </p:nvGrpSpPr>
        <p:grpSpPr>
          <a:xfrm>
            <a:off x="5718565" y="2242416"/>
            <a:ext cx="451653" cy="451653"/>
            <a:chOff x="-17896150" y="3709300"/>
            <a:chExt cx="305625" cy="305625"/>
          </a:xfrm>
        </p:grpSpPr>
        <p:sp>
          <p:nvSpPr>
            <p:cNvPr id="7343" name="Google Shape;7343;p6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3"/>
          <p:cNvGrpSpPr/>
          <p:nvPr/>
        </p:nvGrpSpPr>
        <p:grpSpPr>
          <a:xfrm>
            <a:off x="5746495" y="2795686"/>
            <a:ext cx="395792" cy="451653"/>
            <a:chOff x="-17878025" y="4082625"/>
            <a:chExt cx="267825" cy="305625"/>
          </a:xfrm>
        </p:grpSpPr>
        <p:sp>
          <p:nvSpPr>
            <p:cNvPr id="7348" name="Google Shape;7348;p6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63"/>
          <p:cNvGrpSpPr/>
          <p:nvPr/>
        </p:nvGrpSpPr>
        <p:grpSpPr>
          <a:xfrm>
            <a:off x="2890388" y="3355015"/>
            <a:ext cx="450507" cy="423722"/>
            <a:chOff x="-16044450" y="3317850"/>
            <a:chExt cx="304850" cy="286725"/>
          </a:xfrm>
        </p:grpSpPr>
        <p:sp>
          <p:nvSpPr>
            <p:cNvPr id="7356" name="Google Shape;7356;p6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0" name="Google Shape;7360;p63"/>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1" name="Google Shape;7361;p63"/>
          <p:cNvGrpSpPr/>
          <p:nvPr/>
        </p:nvGrpSpPr>
        <p:grpSpPr>
          <a:xfrm>
            <a:off x="8012905" y="2243724"/>
            <a:ext cx="373662" cy="449030"/>
            <a:chOff x="-16018450" y="4058400"/>
            <a:chExt cx="252850" cy="303850"/>
          </a:xfrm>
        </p:grpSpPr>
        <p:sp>
          <p:nvSpPr>
            <p:cNvPr id="7362" name="Google Shape;7362;p6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6" name="Google Shape;7366;p63"/>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71" name="Shape 7371"/>
        <p:cNvGrpSpPr/>
        <p:nvPr/>
      </p:nvGrpSpPr>
      <p:grpSpPr>
        <a:xfrm>
          <a:off x="0" y="0"/>
          <a:ext cx="0" cy="0"/>
          <a:chOff x="0" y="0"/>
          <a:chExt cx="0" cy="0"/>
        </a:xfrm>
      </p:grpSpPr>
      <p:grpSp>
        <p:nvGrpSpPr>
          <p:cNvPr id="7372" name="Google Shape;7372;p64"/>
          <p:cNvGrpSpPr/>
          <p:nvPr/>
        </p:nvGrpSpPr>
        <p:grpSpPr>
          <a:xfrm>
            <a:off x="829817" y="1689241"/>
            <a:ext cx="442337" cy="419623"/>
            <a:chOff x="-6696925" y="3272575"/>
            <a:chExt cx="307200" cy="291425"/>
          </a:xfrm>
        </p:grpSpPr>
        <p:sp>
          <p:nvSpPr>
            <p:cNvPr id="7373" name="Google Shape;7373;p6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64"/>
          <p:cNvGrpSpPr/>
          <p:nvPr/>
        </p:nvGrpSpPr>
        <p:grpSpPr>
          <a:xfrm>
            <a:off x="829799" y="2204636"/>
            <a:ext cx="442373" cy="420775"/>
            <a:chOff x="-6690625" y="3631325"/>
            <a:chExt cx="307225" cy="292225"/>
          </a:xfrm>
        </p:grpSpPr>
        <p:sp>
          <p:nvSpPr>
            <p:cNvPr id="7376" name="Google Shape;7376;p6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64"/>
          <p:cNvGrpSpPr/>
          <p:nvPr/>
        </p:nvGrpSpPr>
        <p:grpSpPr>
          <a:xfrm>
            <a:off x="851921" y="2756972"/>
            <a:ext cx="421927" cy="419371"/>
            <a:chOff x="-6689825" y="3992050"/>
            <a:chExt cx="293025" cy="291250"/>
          </a:xfrm>
        </p:grpSpPr>
        <p:sp>
          <p:nvSpPr>
            <p:cNvPr id="7382" name="Google Shape;7382;p6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4" name="Google Shape;7394;p64"/>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5" name="Google Shape;7395;p64"/>
          <p:cNvGrpSpPr/>
          <p:nvPr/>
        </p:nvGrpSpPr>
        <p:grpSpPr>
          <a:xfrm>
            <a:off x="3535232" y="2205192"/>
            <a:ext cx="423043" cy="419659"/>
            <a:chOff x="-4837325" y="3612425"/>
            <a:chExt cx="293800" cy="291450"/>
          </a:xfrm>
        </p:grpSpPr>
        <p:sp>
          <p:nvSpPr>
            <p:cNvPr id="7396" name="Google Shape;7396;p6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4"/>
          <p:cNvGrpSpPr/>
          <p:nvPr/>
        </p:nvGrpSpPr>
        <p:grpSpPr>
          <a:xfrm>
            <a:off x="3548265" y="2756826"/>
            <a:ext cx="420775" cy="419659"/>
            <a:chOff x="-4837325" y="3971575"/>
            <a:chExt cx="292225" cy="291450"/>
          </a:xfrm>
        </p:grpSpPr>
        <p:sp>
          <p:nvSpPr>
            <p:cNvPr id="7400" name="Google Shape;7400;p6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4"/>
          <p:cNvGrpSpPr/>
          <p:nvPr/>
        </p:nvGrpSpPr>
        <p:grpSpPr>
          <a:xfrm>
            <a:off x="6240279" y="1714185"/>
            <a:ext cx="430998" cy="369730"/>
            <a:chOff x="-3037625" y="3254850"/>
            <a:chExt cx="299325" cy="256775"/>
          </a:xfrm>
        </p:grpSpPr>
        <p:sp>
          <p:nvSpPr>
            <p:cNvPr id="7407" name="Google Shape;7407;p6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64"/>
          <p:cNvGrpSpPr/>
          <p:nvPr/>
        </p:nvGrpSpPr>
        <p:grpSpPr>
          <a:xfrm>
            <a:off x="6244239" y="2204615"/>
            <a:ext cx="423079" cy="420811"/>
            <a:chOff x="-3031325" y="3597450"/>
            <a:chExt cx="293825" cy="292250"/>
          </a:xfrm>
        </p:grpSpPr>
        <p:sp>
          <p:nvSpPr>
            <p:cNvPr id="7412" name="Google Shape;7412;p6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64"/>
          <p:cNvGrpSpPr/>
          <p:nvPr/>
        </p:nvGrpSpPr>
        <p:grpSpPr>
          <a:xfrm>
            <a:off x="6256714" y="2781214"/>
            <a:ext cx="421927" cy="370882"/>
            <a:chOff x="-3030525" y="3973150"/>
            <a:chExt cx="293025" cy="257575"/>
          </a:xfrm>
        </p:grpSpPr>
        <p:sp>
          <p:nvSpPr>
            <p:cNvPr id="7417" name="Google Shape;7417;p6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64"/>
          <p:cNvGrpSpPr/>
          <p:nvPr/>
        </p:nvGrpSpPr>
        <p:grpSpPr>
          <a:xfrm>
            <a:off x="1358307" y="3369426"/>
            <a:ext cx="421927" cy="297195"/>
            <a:chOff x="-1199300" y="3279250"/>
            <a:chExt cx="293025" cy="206400"/>
          </a:xfrm>
        </p:grpSpPr>
        <p:sp>
          <p:nvSpPr>
            <p:cNvPr id="7420" name="Google Shape;7420;p6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64"/>
          <p:cNvGrpSpPr/>
          <p:nvPr/>
        </p:nvGrpSpPr>
        <p:grpSpPr>
          <a:xfrm>
            <a:off x="1365393" y="1688773"/>
            <a:ext cx="444605" cy="420559"/>
            <a:chOff x="-6338550" y="3272950"/>
            <a:chExt cx="308775" cy="292075"/>
          </a:xfrm>
        </p:grpSpPr>
        <p:sp>
          <p:nvSpPr>
            <p:cNvPr id="7425" name="Google Shape;7425;p6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64"/>
          <p:cNvGrpSpPr/>
          <p:nvPr/>
        </p:nvGrpSpPr>
        <p:grpSpPr>
          <a:xfrm>
            <a:off x="1376732" y="2205194"/>
            <a:ext cx="421927" cy="419659"/>
            <a:chOff x="-6329100" y="3632100"/>
            <a:chExt cx="293025" cy="291450"/>
          </a:xfrm>
        </p:grpSpPr>
        <p:sp>
          <p:nvSpPr>
            <p:cNvPr id="7429" name="Google Shape;7429;p6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64"/>
          <p:cNvGrpSpPr/>
          <p:nvPr/>
        </p:nvGrpSpPr>
        <p:grpSpPr>
          <a:xfrm>
            <a:off x="1389783" y="2756828"/>
            <a:ext cx="419623" cy="419659"/>
            <a:chOff x="-6329875" y="3992050"/>
            <a:chExt cx="291425" cy="291450"/>
          </a:xfrm>
        </p:grpSpPr>
        <p:sp>
          <p:nvSpPr>
            <p:cNvPr id="7433" name="Google Shape;7433;p6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64"/>
          <p:cNvGrpSpPr/>
          <p:nvPr/>
        </p:nvGrpSpPr>
        <p:grpSpPr>
          <a:xfrm>
            <a:off x="4075920" y="1687530"/>
            <a:ext cx="423079" cy="423043"/>
            <a:chOff x="-4478975" y="3251700"/>
            <a:chExt cx="293825" cy="293800"/>
          </a:xfrm>
        </p:grpSpPr>
        <p:sp>
          <p:nvSpPr>
            <p:cNvPr id="7438" name="Google Shape;7438;p6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64"/>
          <p:cNvGrpSpPr/>
          <p:nvPr/>
        </p:nvGrpSpPr>
        <p:grpSpPr>
          <a:xfrm>
            <a:off x="4075920" y="2205192"/>
            <a:ext cx="423079" cy="419659"/>
            <a:chOff x="-4475825" y="3612425"/>
            <a:chExt cx="293825" cy="291450"/>
          </a:xfrm>
        </p:grpSpPr>
        <p:sp>
          <p:nvSpPr>
            <p:cNvPr id="7442" name="Google Shape;7442;p6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64"/>
          <p:cNvGrpSpPr/>
          <p:nvPr/>
        </p:nvGrpSpPr>
        <p:grpSpPr>
          <a:xfrm>
            <a:off x="4084992" y="2756844"/>
            <a:ext cx="428730" cy="419623"/>
            <a:chOff x="-4480550" y="3970800"/>
            <a:chExt cx="297750" cy="291425"/>
          </a:xfrm>
        </p:grpSpPr>
        <p:sp>
          <p:nvSpPr>
            <p:cNvPr id="7446" name="Google Shape;7446;p6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64"/>
          <p:cNvGrpSpPr/>
          <p:nvPr/>
        </p:nvGrpSpPr>
        <p:grpSpPr>
          <a:xfrm>
            <a:off x="6788826" y="1689221"/>
            <a:ext cx="415123" cy="419659"/>
            <a:chOff x="-2668225" y="3239075"/>
            <a:chExt cx="288300" cy="291450"/>
          </a:xfrm>
        </p:grpSpPr>
        <p:sp>
          <p:nvSpPr>
            <p:cNvPr id="7449" name="Google Shape;7449;p6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4"/>
          <p:cNvGrpSpPr/>
          <p:nvPr/>
        </p:nvGrpSpPr>
        <p:grpSpPr>
          <a:xfrm>
            <a:off x="6785982" y="2205191"/>
            <a:ext cx="420811" cy="419659"/>
            <a:chOff x="-2671375" y="3597450"/>
            <a:chExt cx="292250" cy="291450"/>
          </a:xfrm>
        </p:grpSpPr>
        <p:sp>
          <p:nvSpPr>
            <p:cNvPr id="7455" name="Google Shape;7455;p6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4"/>
          <p:cNvGrpSpPr/>
          <p:nvPr/>
        </p:nvGrpSpPr>
        <p:grpSpPr>
          <a:xfrm>
            <a:off x="6796765" y="2755691"/>
            <a:ext cx="423043" cy="421927"/>
            <a:chOff x="-2670575" y="3956600"/>
            <a:chExt cx="293800" cy="293025"/>
          </a:xfrm>
        </p:grpSpPr>
        <p:sp>
          <p:nvSpPr>
            <p:cNvPr id="7458" name="Google Shape;7458;p6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4"/>
          <p:cNvGrpSpPr/>
          <p:nvPr/>
        </p:nvGrpSpPr>
        <p:grpSpPr>
          <a:xfrm>
            <a:off x="3054285" y="3311947"/>
            <a:ext cx="426462" cy="418363"/>
            <a:chOff x="-1183550" y="3586525"/>
            <a:chExt cx="296175" cy="290550"/>
          </a:xfrm>
        </p:grpSpPr>
        <p:sp>
          <p:nvSpPr>
            <p:cNvPr id="7463" name="Google Shape;7463;p6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4"/>
          <p:cNvGrpSpPr/>
          <p:nvPr/>
        </p:nvGrpSpPr>
        <p:grpSpPr>
          <a:xfrm>
            <a:off x="1917896" y="1689799"/>
            <a:ext cx="420811" cy="418507"/>
            <a:chOff x="-5971525" y="3273750"/>
            <a:chExt cx="292250" cy="290650"/>
          </a:xfrm>
        </p:grpSpPr>
        <p:sp>
          <p:nvSpPr>
            <p:cNvPr id="7473" name="Google Shape;7473;p6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4"/>
          <p:cNvGrpSpPr/>
          <p:nvPr/>
        </p:nvGrpSpPr>
        <p:grpSpPr>
          <a:xfrm>
            <a:off x="1912226" y="2203826"/>
            <a:ext cx="432150" cy="422395"/>
            <a:chOff x="-5974675" y="3632100"/>
            <a:chExt cx="300125" cy="293350"/>
          </a:xfrm>
        </p:grpSpPr>
        <p:sp>
          <p:nvSpPr>
            <p:cNvPr id="7476" name="Google Shape;7476;p6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64"/>
          <p:cNvGrpSpPr/>
          <p:nvPr/>
        </p:nvGrpSpPr>
        <p:grpSpPr>
          <a:xfrm>
            <a:off x="1942267" y="2755694"/>
            <a:ext cx="395865" cy="421927"/>
            <a:chOff x="-5971525" y="3990475"/>
            <a:chExt cx="274925" cy="293025"/>
          </a:xfrm>
        </p:grpSpPr>
        <p:sp>
          <p:nvSpPr>
            <p:cNvPr id="7480" name="Google Shape;7480;p6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64"/>
          <p:cNvGrpSpPr/>
          <p:nvPr/>
        </p:nvGrpSpPr>
        <p:grpSpPr>
          <a:xfrm>
            <a:off x="4615473" y="1689798"/>
            <a:ext cx="420775" cy="418507"/>
            <a:chOff x="-4118225" y="3253275"/>
            <a:chExt cx="292225" cy="290650"/>
          </a:xfrm>
        </p:grpSpPr>
        <p:sp>
          <p:nvSpPr>
            <p:cNvPr id="7485" name="Google Shape;7485;p6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64"/>
          <p:cNvGrpSpPr/>
          <p:nvPr/>
        </p:nvGrpSpPr>
        <p:grpSpPr>
          <a:xfrm>
            <a:off x="4665924" y="2204922"/>
            <a:ext cx="319874" cy="420199"/>
            <a:chOff x="-4082800" y="3612425"/>
            <a:chExt cx="222150" cy="291825"/>
          </a:xfrm>
        </p:grpSpPr>
        <p:sp>
          <p:nvSpPr>
            <p:cNvPr id="7488" name="Google Shape;7488;p6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64"/>
          <p:cNvGrpSpPr/>
          <p:nvPr/>
        </p:nvGrpSpPr>
        <p:grpSpPr>
          <a:xfrm>
            <a:off x="4627372" y="2769876"/>
            <a:ext cx="420775" cy="393561"/>
            <a:chOff x="-4118225" y="3990475"/>
            <a:chExt cx="292225" cy="273325"/>
          </a:xfrm>
        </p:grpSpPr>
        <p:sp>
          <p:nvSpPr>
            <p:cNvPr id="7492" name="Google Shape;7492;p6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64"/>
          <p:cNvGrpSpPr/>
          <p:nvPr/>
        </p:nvGrpSpPr>
        <p:grpSpPr>
          <a:xfrm>
            <a:off x="7338026" y="1688087"/>
            <a:ext cx="394713" cy="421927"/>
            <a:chOff x="-2312225" y="3238300"/>
            <a:chExt cx="274125" cy="293025"/>
          </a:xfrm>
        </p:grpSpPr>
        <p:sp>
          <p:nvSpPr>
            <p:cNvPr id="7497" name="Google Shape;7497;p6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64"/>
          <p:cNvGrpSpPr/>
          <p:nvPr/>
        </p:nvGrpSpPr>
        <p:grpSpPr>
          <a:xfrm>
            <a:off x="7335742" y="2756825"/>
            <a:ext cx="423079" cy="419659"/>
            <a:chOff x="-2310650" y="3958175"/>
            <a:chExt cx="293825" cy="291450"/>
          </a:xfrm>
        </p:grpSpPr>
        <p:sp>
          <p:nvSpPr>
            <p:cNvPr id="7500" name="Google Shape;7500;p6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64"/>
          <p:cNvGrpSpPr/>
          <p:nvPr/>
        </p:nvGrpSpPr>
        <p:grpSpPr>
          <a:xfrm>
            <a:off x="4702603" y="3308459"/>
            <a:ext cx="424159" cy="419659"/>
            <a:chOff x="-1182750" y="3962900"/>
            <a:chExt cx="294575" cy="291450"/>
          </a:xfrm>
        </p:grpSpPr>
        <p:sp>
          <p:nvSpPr>
            <p:cNvPr id="7503" name="Google Shape;7503;p6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64"/>
          <p:cNvGrpSpPr/>
          <p:nvPr/>
        </p:nvGrpSpPr>
        <p:grpSpPr>
          <a:xfrm>
            <a:off x="2455739" y="1689223"/>
            <a:ext cx="424195" cy="419659"/>
            <a:chOff x="-5611575" y="3272950"/>
            <a:chExt cx="294600" cy="291450"/>
          </a:xfrm>
        </p:grpSpPr>
        <p:sp>
          <p:nvSpPr>
            <p:cNvPr id="7511" name="Google Shape;7511;p6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4"/>
          <p:cNvGrpSpPr/>
          <p:nvPr/>
        </p:nvGrpSpPr>
        <p:grpSpPr>
          <a:xfrm>
            <a:off x="2455739" y="2205770"/>
            <a:ext cx="424195" cy="418507"/>
            <a:chOff x="-5613150" y="3632900"/>
            <a:chExt cx="294600" cy="290650"/>
          </a:xfrm>
        </p:grpSpPr>
        <p:sp>
          <p:nvSpPr>
            <p:cNvPr id="7517" name="Google Shape;7517;p6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64"/>
          <p:cNvGrpSpPr/>
          <p:nvPr/>
        </p:nvGrpSpPr>
        <p:grpSpPr>
          <a:xfrm>
            <a:off x="7324977" y="2153586"/>
            <a:ext cx="420811" cy="522864"/>
            <a:chOff x="-2310650" y="3525775"/>
            <a:chExt cx="292250" cy="363125"/>
          </a:xfrm>
        </p:grpSpPr>
        <p:sp>
          <p:nvSpPr>
            <p:cNvPr id="7520" name="Google Shape;7520;p6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64"/>
          <p:cNvGrpSpPr/>
          <p:nvPr/>
        </p:nvGrpSpPr>
        <p:grpSpPr>
          <a:xfrm>
            <a:off x="2467638" y="2756270"/>
            <a:ext cx="424195" cy="420775"/>
            <a:chOff x="-5613150" y="3991275"/>
            <a:chExt cx="294600" cy="292225"/>
          </a:xfrm>
        </p:grpSpPr>
        <p:sp>
          <p:nvSpPr>
            <p:cNvPr id="7525" name="Google Shape;7525;p6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4"/>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4"/>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64"/>
          <p:cNvGrpSpPr/>
          <p:nvPr/>
        </p:nvGrpSpPr>
        <p:grpSpPr>
          <a:xfrm>
            <a:off x="5139126" y="1689438"/>
            <a:ext cx="434634" cy="419227"/>
            <a:chOff x="-3768700" y="3253275"/>
            <a:chExt cx="301850" cy="291150"/>
          </a:xfrm>
        </p:grpSpPr>
        <p:sp>
          <p:nvSpPr>
            <p:cNvPr id="7535" name="Google Shape;7535;p6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64"/>
          <p:cNvGrpSpPr/>
          <p:nvPr/>
        </p:nvGrpSpPr>
        <p:grpSpPr>
          <a:xfrm>
            <a:off x="5143209" y="2217090"/>
            <a:ext cx="426462" cy="395865"/>
            <a:chOff x="-3808700" y="3628950"/>
            <a:chExt cx="296175" cy="274925"/>
          </a:xfrm>
        </p:grpSpPr>
        <p:sp>
          <p:nvSpPr>
            <p:cNvPr id="7539" name="Google Shape;7539;p6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64"/>
          <p:cNvGrpSpPr/>
          <p:nvPr/>
        </p:nvGrpSpPr>
        <p:grpSpPr>
          <a:xfrm>
            <a:off x="5208420" y="2756412"/>
            <a:ext cx="419443" cy="420487"/>
            <a:chOff x="-3771675" y="3971775"/>
            <a:chExt cx="291300" cy="292025"/>
          </a:xfrm>
        </p:grpSpPr>
        <p:sp>
          <p:nvSpPr>
            <p:cNvPr id="7543" name="Google Shape;7543;p6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4"/>
          <p:cNvGrpSpPr/>
          <p:nvPr/>
        </p:nvGrpSpPr>
        <p:grpSpPr>
          <a:xfrm>
            <a:off x="7869864" y="1716461"/>
            <a:ext cx="420271" cy="320774"/>
            <a:chOff x="-1951475" y="3273100"/>
            <a:chExt cx="291875" cy="222775"/>
          </a:xfrm>
        </p:grpSpPr>
        <p:sp>
          <p:nvSpPr>
            <p:cNvPr id="7549" name="Google Shape;7549;p6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64"/>
          <p:cNvGrpSpPr/>
          <p:nvPr/>
        </p:nvGrpSpPr>
        <p:grpSpPr>
          <a:xfrm>
            <a:off x="7867344" y="2205191"/>
            <a:ext cx="425310" cy="419659"/>
            <a:chOff x="-1951475" y="3597450"/>
            <a:chExt cx="295375" cy="291450"/>
          </a:xfrm>
        </p:grpSpPr>
        <p:sp>
          <p:nvSpPr>
            <p:cNvPr id="7553" name="Google Shape;7553;p6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64"/>
          <p:cNvGrpSpPr/>
          <p:nvPr/>
        </p:nvGrpSpPr>
        <p:grpSpPr>
          <a:xfrm>
            <a:off x="7869595" y="2756825"/>
            <a:ext cx="444605" cy="419659"/>
            <a:chOff x="-1960150" y="3956600"/>
            <a:chExt cx="308775" cy="291450"/>
          </a:xfrm>
        </p:grpSpPr>
        <p:sp>
          <p:nvSpPr>
            <p:cNvPr id="7558" name="Google Shape;7558;p6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64"/>
          <p:cNvGrpSpPr/>
          <p:nvPr/>
        </p:nvGrpSpPr>
        <p:grpSpPr>
          <a:xfrm>
            <a:off x="1923633" y="3307636"/>
            <a:ext cx="420775" cy="420775"/>
            <a:chOff x="-804700" y="3226500"/>
            <a:chExt cx="292225" cy="292225"/>
          </a:xfrm>
        </p:grpSpPr>
        <p:sp>
          <p:nvSpPr>
            <p:cNvPr id="7561" name="Google Shape;7561;p6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64"/>
          <p:cNvGrpSpPr/>
          <p:nvPr/>
        </p:nvGrpSpPr>
        <p:grpSpPr>
          <a:xfrm>
            <a:off x="3003724" y="1688647"/>
            <a:ext cx="420775" cy="420811"/>
            <a:chOff x="-5251625" y="3272950"/>
            <a:chExt cx="292225" cy="292250"/>
          </a:xfrm>
        </p:grpSpPr>
        <p:sp>
          <p:nvSpPr>
            <p:cNvPr id="7569" name="Google Shape;7569;p6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64"/>
          <p:cNvGrpSpPr/>
          <p:nvPr/>
        </p:nvGrpSpPr>
        <p:grpSpPr>
          <a:xfrm>
            <a:off x="3000322" y="2204348"/>
            <a:ext cx="427578" cy="421351"/>
            <a:chOff x="-5254775" y="3631325"/>
            <a:chExt cx="296950" cy="292625"/>
          </a:xfrm>
        </p:grpSpPr>
        <p:sp>
          <p:nvSpPr>
            <p:cNvPr id="7573" name="Google Shape;7573;p6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4"/>
          <p:cNvGrpSpPr/>
          <p:nvPr/>
        </p:nvGrpSpPr>
        <p:grpSpPr>
          <a:xfrm>
            <a:off x="3016181" y="2756270"/>
            <a:ext cx="419659" cy="420775"/>
            <a:chOff x="-5251625" y="3991275"/>
            <a:chExt cx="291450" cy="292225"/>
          </a:xfrm>
        </p:grpSpPr>
        <p:sp>
          <p:nvSpPr>
            <p:cNvPr id="7581" name="Google Shape;7581;p6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64"/>
          <p:cNvGrpSpPr/>
          <p:nvPr/>
        </p:nvGrpSpPr>
        <p:grpSpPr>
          <a:xfrm>
            <a:off x="5756763" y="1689240"/>
            <a:ext cx="319874" cy="419623"/>
            <a:chOff x="-3365275" y="3253275"/>
            <a:chExt cx="222150" cy="291425"/>
          </a:xfrm>
        </p:grpSpPr>
        <p:sp>
          <p:nvSpPr>
            <p:cNvPr id="7587" name="Google Shape;7587;p6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4"/>
          <p:cNvGrpSpPr/>
          <p:nvPr/>
        </p:nvGrpSpPr>
        <p:grpSpPr>
          <a:xfrm>
            <a:off x="5730701" y="2204058"/>
            <a:ext cx="371998" cy="421927"/>
            <a:chOff x="-3383375" y="3611625"/>
            <a:chExt cx="258350" cy="293025"/>
          </a:xfrm>
        </p:grpSpPr>
        <p:sp>
          <p:nvSpPr>
            <p:cNvPr id="7590" name="Google Shape;7590;p6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64"/>
          <p:cNvGrpSpPr/>
          <p:nvPr/>
        </p:nvGrpSpPr>
        <p:grpSpPr>
          <a:xfrm>
            <a:off x="5793050" y="2756826"/>
            <a:ext cx="271097" cy="419659"/>
            <a:chOff x="-3347950" y="3971575"/>
            <a:chExt cx="188275" cy="291450"/>
          </a:xfrm>
        </p:grpSpPr>
        <p:sp>
          <p:nvSpPr>
            <p:cNvPr id="7593" name="Google Shape;7593;p6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64"/>
          <p:cNvGrpSpPr/>
          <p:nvPr/>
        </p:nvGrpSpPr>
        <p:grpSpPr>
          <a:xfrm>
            <a:off x="842909" y="3307061"/>
            <a:ext cx="371998" cy="421927"/>
            <a:chOff x="-1575775" y="3238300"/>
            <a:chExt cx="258350" cy="293025"/>
          </a:xfrm>
        </p:grpSpPr>
        <p:sp>
          <p:nvSpPr>
            <p:cNvPr id="7597" name="Google Shape;7597;p64"/>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64"/>
          <p:cNvGrpSpPr/>
          <p:nvPr/>
        </p:nvGrpSpPr>
        <p:grpSpPr>
          <a:xfrm>
            <a:off x="2487807" y="3309051"/>
            <a:ext cx="423079" cy="424159"/>
            <a:chOff x="-1591550" y="3597475"/>
            <a:chExt cx="293825" cy="294575"/>
          </a:xfrm>
        </p:grpSpPr>
        <p:sp>
          <p:nvSpPr>
            <p:cNvPr id="7603" name="Google Shape;7603;p6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64"/>
          <p:cNvGrpSpPr/>
          <p:nvPr/>
        </p:nvGrpSpPr>
        <p:grpSpPr>
          <a:xfrm>
            <a:off x="4137277" y="3318663"/>
            <a:ext cx="421927" cy="399248"/>
            <a:chOff x="-1592325" y="3957400"/>
            <a:chExt cx="293025" cy="277275"/>
          </a:xfrm>
        </p:grpSpPr>
        <p:sp>
          <p:nvSpPr>
            <p:cNvPr id="7607" name="Google Shape;7607;p6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64"/>
          <p:cNvGrpSpPr/>
          <p:nvPr/>
        </p:nvGrpSpPr>
        <p:grpSpPr>
          <a:xfrm>
            <a:off x="3624147" y="3310744"/>
            <a:ext cx="369730" cy="420775"/>
            <a:chOff x="-778700" y="3612425"/>
            <a:chExt cx="256775" cy="292225"/>
          </a:xfrm>
        </p:grpSpPr>
        <p:sp>
          <p:nvSpPr>
            <p:cNvPr id="7612" name="Google Shape;7612;p6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4"/>
          <p:cNvGrpSpPr/>
          <p:nvPr/>
        </p:nvGrpSpPr>
        <p:grpSpPr>
          <a:xfrm>
            <a:off x="6095649" y="3828305"/>
            <a:ext cx="340731" cy="387641"/>
            <a:chOff x="7728464" y="1561258"/>
            <a:chExt cx="349719" cy="397866"/>
          </a:xfrm>
        </p:grpSpPr>
        <p:sp>
          <p:nvSpPr>
            <p:cNvPr id="7619" name="Google Shape;7619;p6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4"/>
          <p:cNvGrpSpPr/>
          <p:nvPr/>
        </p:nvGrpSpPr>
        <p:grpSpPr>
          <a:xfrm>
            <a:off x="4018617" y="3828305"/>
            <a:ext cx="387681" cy="387641"/>
            <a:chOff x="5611350" y="1561258"/>
            <a:chExt cx="397907" cy="397866"/>
          </a:xfrm>
        </p:grpSpPr>
        <p:sp>
          <p:nvSpPr>
            <p:cNvPr id="7622" name="Google Shape;7622;p6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64"/>
          <p:cNvGrpSpPr/>
          <p:nvPr/>
        </p:nvGrpSpPr>
        <p:grpSpPr>
          <a:xfrm>
            <a:off x="4537903" y="3925571"/>
            <a:ext cx="387610" cy="193109"/>
            <a:chOff x="6140660" y="1661097"/>
            <a:chExt cx="397835" cy="198202"/>
          </a:xfrm>
        </p:grpSpPr>
        <p:sp>
          <p:nvSpPr>
            <p:cNvPr id="7627" name="Google Shape;7627;p6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64"/>
          <p:cNvGrpSpPr/>
          <p:nvPr/>
        </p:nvGrpSpPr>
        <p:grpSpPr>
          <a:xfrm>
            <a:off x="5057118" y="3828305"/>
            <a:ext cx="387681" cy="387641"/>
            <a:chOff x="6669907" y="1561258"/>
            <a:chExt cx="397907" cy="397866"/>
          </a:xfrm>
        </p:grpSpPr>
        <p:sp>
          <p:nvSpPr>
            <p:cNvPr id="7632" name="Google Shape;7632;p6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64"/>
          <p:cNvGrpSpPr/>
          <p:nvPr/>
        </p:nvGrpSpPr>
        <p:grpSpPr>
          <a:xfrm>
            <a:off x="1942348" y="3885842"/>
            <a:ext cx="387681" cy="272572"/>
            <a:chOff x="3386036" y="1746339"/>
            <a:chExt cx="397907" cy="279762"/>
          </a:xfrm>
        </p:grpSpPr>
        <p:sp>
          <p:nvSpPr>
            <p:cNvPr id="7638" name="Google Shape;7638;p6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64"/>
          <p:cNvGrpSpPr/>
          <p:nvPr/>
        </p:nvGrpSpPr>
        <p:grpSpPr>
          <a:xfrm>
            <a:off x="2980045" y="3828288"/>
            <a:ext cx="387681" cy="387681"/>
            <a:chOff x="4417380" y="1687279"/>
            <a:chExt cx="397907" cy="397907"/>
          </a:xfrm>
        </p:grpSpPr>
        <p:sp>
          <p:nvSpPr>
            <p:cNvPr id="7641" name="Google Shape;7641;p6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64"/>
          <p:cNvGrpSpPr/>
          <p:nvPr/>
        </p:nvGrpSpPr>
        <p:grpSpPr>
          <a:xfrm>
            <a:off x="7926526" y="3308537"/>
            <a:ext cx="387661" cy="387661"/>
            <a:chOff x="2869999" y="1687279"/>
            <a:chExt cx="397887" cy="397887"/>
          </a:xfrm>
        </p:grpSpPr>
        <p:sp>
          <p:nvSpPr>
            <p:cNvPr id="7644" name="Google Shape;7644;p6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4"/>
          <p:cNvGrpSpPr/>
          <p:nvPr/>
        </p:nvGrpSpPr>
        <p:grpSpPr>
          <a:xfrm>
            <a:off x="2461634" y="3828664"/>
            <a:ext cx="386807" cy="386929"/>
            <a:chOff x="3902887" y="1687655"/>
            <a:chExt cx="397010" cy="397135"/>
          </a:xfrm>
        </p:grpSpPr>
        <p:sp>
          <p:nvSpPr>
            <p:cNvPr id="7647" name="Google Shape;7647;p6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64"/>
          <p:cNvGrpSpPr/>
          <p:nvPr/>
        </p:nvGrpSpPr>
        <p:grpSpPr>
          <a:xfrm>
            <a:off x="3499331" y="3828344"/>
            <a:ext cx="387681" cy="387681"/>
            <a:chOff x="4933458" y="1687279"/>
            <a:chExt cx="397907" cy="397907"/>
          </a:xfrm>
        </p:grpSpPr>
        <p:sp>
          <p:nvSpPr>
            <p:cNvPr id="7650" name="Google Shape;7650;p6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4"/>
          <p:cNvGrpSpPr/>
          <p:nvPr/>
        </p:nvGrpSpPr>
        <p:grpSpPr>
          <a:xfrm>
            <a:off x="5273586" y="3308775"/>
            <a:ext cx="387681" cy="387661"/>
            <a:chOff x="266768" y="1721375"/>
            <a:chExt cx="397907" cy="397887"/>
          </a:xfrm>
        </p:grpSpPr>
        <p:sp>
          <p:nvSpPr>
            <p:cNvPr id="7653" name="Google Shape;7653;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64"/>
          <p:cNvGrpSpPr/>
          <p:nvPr/>
        </p:nvGrpSpPr>
        <p:grpSpPr>
          <a:xfrm>
            <a:off x="7395588" y="3308924"/>
            <a:ext cx="387539" cy="386888"/>
            <a:chOff x="2408992" y="1722875"/>
            <a:chExt cx="397761" cy="397093"/>
          </a:xfrm>
        </p:grpSpPr>
        <p:sp>
          <p:nvSpPr>
            <p:cNvPr id="7656" name="Google Shape;7656;p6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64"/>
          <p:cNvGrpSpPr/>
          <p:nvPr/>
        </p:nvGrpSpPr>
        <p:grpSpPr>
          <a:xfrm>
            <a:off x="5576404" y="3828305"/>
            <a:ext cx="387641" cy="387641"/>
            <a:chOff x="7199196" y="1561258"/>
            <a:chExt cx="397866" cy="397866"/>
          </a:xfrm>
        </p:grpSpPr>
        <p:sp>
          <p:nvSpPr>
            <p:cNvPr id="7659" name="Google Shape;7659;p6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64"/>
          <p:cNvGrpSpPr/>
          <p:nvPr/>
        </p:nvGrpSpPr>
        <p:grpSpPr>
          <a:xfrm>
            <a:off x="6332282" y="3308537"/>
            <a:ext cx="387661" cy="387661"/>
            <a:chOff x="1379798" y="1723250"/>
            <a:chExt cx="397887" cy="397887"/>
          </a:xfrm>
        </p:grpSpPr>
        <p:sp>
          <p:nvSpPr>
            <p:cNvPr id="7663" name="Google Shape;7663;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64"/>
          <p:cNvGrpSpPr/>
          <p:nvPr/>
        </p:nvGrpSpPr>
        <p:grpSpPr>
          <a:xfrm>
            <a:off x="5801242" y="3308537"/>
            <a:ext cx="387641" cy="387661"/>
            <a:chOff x="864491" y="1723250"/>
            <a:chExt cx="397866" cy="397887"/>
          </a:xfrm>
        </p:grpSpPr>
        <p:sp>
          <p:nvSpPr>
            <p:cNvPr id="7668" name="Google Shape;7668;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1" name="Google Shape;7671;p64"/>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2" name="Google Shape;7672;p64"/>
          <p:cNvGrpSpPr/>
          <p:nvPr/>
        </p:nvGrpSpPr>
        <p:grpSpPr>
          <a:xfrm>
            <a:off x="6568070" y="3827060"/>
            <a:ext cx="388966" cy="388966"/>
            <a:chOff x="1190625" y="238125"/>
            <a:chExt cx="5235075" cy="5235075"/>
          </a:xfrm>
        </p:grpSpPr>
        <p:sp>
          <p:nvSpPr>
            <p:cNvPr id="7673" name="Google Shape;7673;p6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5" name="Google Shape;7675;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79" name="Shape 7679"/>
        <p:cNvGrpSpPr/>
        <p:nvPr/>
      </p:nvGrpSpPr>
      <p:grpSpPr>
        <a:xfrm>
          <a:off x="0" y="0"/>
          <a:ext cx="0" cy="0"/>
          <a:chOff x="0" y="0"/>
          <a:chExt cx="0" cy="0"/>
        </a:xfrm>
      </p:grpSpPr>
      <p:pic>
        <p:nvPicPr>
          <p:cNvPr id="7680" name="Google Shape;7680;p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idx="1" type="body"/>
          </p:nvPr>
        </p:nvSpPr>
        <p:spPr>
          <a:xfrm>
            <a:off x="811975" y="2158025"/>
            <a:ext cx="38979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213359" lvl="0" marL="274320" rtl="0" algn="l">
              <a:spcBef>
                <a:spcPts val="1000"/>
              </a:spcBef>
              <a:spcAft>
                <a:spcPts val="0"/>
              </a:spcAft>
              <a:buSzPts val="1200"/>
              <a:buChar char="✎"/>
            </a:pPr>
            <a:r>
              <a:rPr lang="en"/>
              <a:t>They’re simple </a:t>
            </a:r>
            <a:endParaRPr/>
          </a:p>
          <a:p>
            <a:pPr indent="-213359" lvl="0" marL="274320" rtl="0" algn="l">
              <a:spcBef>
                <a:spcPts val="0"/>
              </a:spcBef>
              <a:spcAft>
                <a:spcPts val="0"/>
              </a:spcAft>
              <a:buSzPts val="1200"/>
              <a:buChar char="✎"/>
            </a:pPr>
            <a:r>
              <a:rPr lang="en"/>
              <a:t>You can organize your ideas clearly</a:t>
            </a:r>
            <a:endParaRPr/>
          </a:p>
          <a:p>
            <a:pPr indent="-213359" lvl="0" marL="274320" rtl="0" algn="l">
              <a:spcBef>
                <a:spcPts val="0"/>
              </a:spcBef>
              <a:spcAft>
                <a:spcPts val="0"/>
              </a:spcAft>
              <a:buSzPts val="1200"/>
              <a:buChar char="✎"/>
            </a:pPr>
            <a:r>
              <a:rPr lang="en"/>
              <a:t>You’ll never forget to buy milk!</a:t>
            </a:r>
            <a:endParaRPr/>
          </a:p>
          <a:p>
            <a:pPr indent="0" lvl="0" marL="0" rtl="0" algn="l">
              <a:spcBef>
                <a:spcPts val="1000"/>
              </a:spcBef>
              <a:spcAft>
                <a:spcPts val="0"/>
              </a:spcAft>
              <a:buNone/>
            </a:pPr>
            <a:r>
              <a:rPr lang="en"/>
              <a:t>You can replace the image. Just right-click on it and select “Replace image”</a:t>
            </a:r>
            <a:endParaRPr/>
          </a:p>
        </p:txBody>
      </p:sp>
      <p:sp>
        <p:nvSpPr>
          <p:cNvPr id="177" name="Google Shape;177;p30"/>
          <p:cNvSpPr/>
          <p:nvPr/>
        </p:nvSpPr>
        <p:spPr>
          <a:xfrm>
            <a:off x="318500" y="888325"/>
            <a:ext cx="1077900" cy="1077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txBox="1"/>
          <p:nvPr>
            <p:ph type="title"/>
          </p:nvPr>
        </p:nvSpPr>
        <p:spPr>
          <a:xfrm>
            <a:off x="811975" y="1061100"/>
            <a:ext cx="389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column</a:t>
            </a:r>
            <a:endParaRPr/>
          </a:p>
        </p:txBody>
      </p:sp>
      <p:pic>
        <p:nvPicPr>
          <p:cNvPr id="179" name="Google Shape;179;p30"/>
          <p:cNvPicPr preferRelativeResize="0"/>
          <p:nvPr>
            <p:ph idx="2" type="pic"/>
          </p:nvPr>
        </p:nvPicPr>
        <p:blipFill rotWithShape="1">
          <a:blip r:embed="rId3">
            <a:alphaModFix/>
          </a:blip>
          <a:srcRect b="1399" l="0" r="0" t="1399"/>
          <a:stretch/>
        </p:blipFill>
        <p:spPr>
          <a:xfrm>
            <a:off x="5617143" y="0"/>
            <a:ext cx="3526860" cy="5143501"/>
          </a:xfrm>
          <a:prstGeom prst="rect">
            <a:avLst/>
          </a:prstGeom>
        </p:spPr>
      </p:pic>
      <p:sp>
        <p:nvSpPr>
          <p:cNvPr id="180" name="Google Shape;180;p30"/>
          <p:cNvSpPr/>
          <p:nvPr/>
        </p:nvSpPr>
        <p:spPr>
          <a:xfrm>
            <a:off x="4795825" y="-155900"/>
            <a:ext cx="1586100" cy="1586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idx="2" type="title"/>
          </p:nvPr>
        </p:nvSpPr>
        <p:spPr>
          <a:xfrm>
            <a:off x="6783475" y="559975"/>
            <a:ext cx="16473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86" name="Google Shape;186;p31"/>
          <p:cNvSpPr/>
          <p:nvPr/>
        </p:nvSpPr>
        <p:spPr>
          <a:xfrm>
            <a:off x="1462950" y="1416500"/>
            <a:ext cx="1586100" cy="15861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txBox="1"/>
          <p:nvPr>
            <p:ph type="title"/>
          </p:nvPr>
        </p:nvSpPr>
        <p:spPr>
          <a:xfrm>
            <a:off x="2213975" y="2015250"/>
            <a:ext cx="4925100" cy="201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Section header</a:t>
            </a:r>
            <a:endParaRPr/>
          </a:p>
        </p:txBody>
      </p:sp>
      <p:sp>
        <p:nvSpPr>
          <p:cNvPr id="188" name="Google Shape;188;p31"/>
          <p:cNvSpPr/>
          <p:nvPr/>
        </p:nvSpPr>
        <p:spPr>
          <a:xfrm>
            <a:off x="7163804" y="1568900"/>
            <a:ext cx="11559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txBox="1"/>
          <p:nvPr>
            <p:ph idx="1" type="subTitle"/>
          </p:nvPr>
        </p:nvSpPr>
        <p:spPr>
          <a:xfrm>
            <a:off x="2214100" y="4156400"/>
            <a:ext cx="49251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90" name="Google Shape;190;p31"/>
          <p:cNvSpPr txBox="1"/>
          <p:nvPr>
            <p:ph idx="3" type="subTitle"/>
          </p:nvPr>
        </p:nvSpPr>
        <p:spPr>
          <a:xfrm>
            <a:off x="458214" y="2253261"/>
            <a:ext cx="271200" cy="20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Portfolio</a:t>
            </a:r>
            <a:endParaRPr/>
          </a:p>
        </p:txBody>
      </p:sp>
      <p:sp>
        <p:nvSpPr>
          <p:cNvPr id="191" name="Google Shape;191;p31"/>
          <p:cNvSpPr txBox="1"/>
          <p:nvPr>
            <p:ph idx="4" type="title"/>
          </p:nvPr>
        </p:nvSpPr>
        <p:spPr>
          <a:xfrm>
            <a:off x="571783" y="482200"/>
            <a:ext cx="1035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 0 X X</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45646" l="824" r="23497" t="0"/>
          <a:stretch/>
        </p:blipFill>
        <p:spPr>
          <a:xfrm flipH="1">
            <a:off x="713225" y="537275"/>
            <a:ext cx="2064900" cy="989100"/>
          </a:xfrm>
          <a:prstGeom prst="rect">
            <a:avLst/>
          </a:prstGeom>
          <a:noFill/>
          <a:ln>
            <a:noFill/>
          </a:ln>
        </p:spPr>
      </p:pic>
      <p:sp>
        <p:nvSpPr>
          <p:cNvPr id="197" name="Google Shape;197;p32"/>
          <p:cNvSpPr txBox="1"/>
          <p:nvPr/>
        </p:nvSpPr>
        <p:spPr>
          <a:xfrm>
            <a:off x="4164993" y="1029963"/>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Institution’s name</a:t>
            </a:r>
            <a:endParaRPr sz="1200">
              <a:solidFill>
                <a:schemeClr val="dk1"/>
              </a:solidFill>
              <a:latin typeface="Poppins"/>
              <a:ea typeface="Poppins"/>
              <a:cs typeface="Poppins"/>
              <a:sym typeface="Poppins"/>
            </a:endParaRPr>
          </a:p>
        </p:txBody>
      </p:sp>
      <p:sp>
        <p:nvSpPr>
          <p:cNvPr id="198" name="Google Shape;198;p32"/>
          <p:cNvSpPr txBox="1"/>
          <p:nvPr/>
        </p:nvSpPr>
        <p:spPr>
          <a:xfrm>
            <a:off x="3330693" y="1029929"/>
            <a:ext cx="843300" cy="6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Montserrat Black"/>
                <a:ea typeface="Montserrat Black"/>
                <a:cs typeface="Montserrat Black"/>
                <a:sym typeface="Montserrat Black"/>
              </a:rPr>
              <a:t>20XX 20XX</a:t>
            </a:r>
            <a:endParaRPr sz="1800">
              <a:solidFill>
                <a:schemeClr val="accent1"/>
              </a:solidFill>
              <a:latin typeface="Montserrat Black"/>
              <a:ea typeface="Montserrat Black"/>
              <a:cs typeface="Montserrat Black"/>
              <a:sym typeface="Montserrat Black"/>
            </a:endParaRPr>
          </a:p>
        </p:txBody>
      </p:sp>
      <p:sp>
        <p:nvSpPr>
          <p:cNvPr id="199" name="Google Shape;199;p32"/>
          <p:cNvSpPr txBox="1"/>
          <p:nvPr/>
        </p:nvSpPr>
        <p:spPr>
          <a:xfrm>
            <a:off x="3330693" y="3859775"/>
            <a:ext cx="2482500" cy="745200"/>
          </a:xfrm>
          <a:prstGeom prst="rect">
            <a:avLst/>
          </a:prstGeom>
          <a:noFill/>
          <a:ln>
            <a:noFill/>
          </a:ln>
        </p:spPr>
        <p:txBody>
          <a:bodyPr anchorCtr="0" anchor="t" bIns="91425" lIns="91425" spcFirstLastPara="1" rIns="91425" wrap="square" tIns="91425">
            <a:noAutofit/>
          </a:bodyPr>
          <a:lstStyle/>
          <a:p>
            <a:pPr indent="-167640" lvl="0" marL="182880" rtl="0" algn="l">
              <a:spcBef>
                <a:spcPts val="0"/>
              </a:spcBef>
              <a:spcAft>
                <a:spcPts val="0"/>
              </a:spcAft>
              <a:buClr>
                <a:schemeClr val="accent1"/>
              </a:buClr>
              <a:buSzPts val="1200"/>
              <a:buFont typeface="Poppins"/>
              <a:buChar char="✎"/>
            </a:pPr>
            <a:r>
              <a:rPr lang="en" sz="1200">
                <a:solidFill>
                  <a:schemeClr val="dk1"/>
                </a:solidFill>
                <a:latin typeface="Poppins"/>
                <a:ea typeface="Poppins"/>
                <a:cs typeface="Poppins"/>
                <a:sym typeface="Poppins"/>
              </a:rPr>
              <a:t>You can write your skill here</a:t>
            </a:r>
            <a:endParaRPr sz="1200">
              <a:solidFill>
                <a:schemeClr val="dk1"/>
              </a:solidFill>
              <a:latin typeface="Poppins"/>
              <a:ea typeface="Poppins"/>
              <a:cs typeface="Poppins"/>
              <a:sym typeface="Poppins"/>
            </a:endParaRPr>
          </a:p>
          <a:p>
            <a:pPr indent="-167640" lvl="0" marL="182880" rtl="0" algn="l">
              <a:spcBef>
                <a:spcPts val="0"/>
              </a:spcBef>
              <a:spcAft>
                <a:spcPts val="0"/>
              </a:spcAft>
              <a:buClr>
                <a:schemeClr val="accent1"/>
              </a:buClr>
              <a:buSzPts val="1200"/>
              <a:buFont typeface="Poppins"/>
              <a:buChar char="✎"/>
            </a:pPr>
            <a:r>
              <a:rPr lang="en" sz="1200">
                <a:solidFill>
                  <a:schemeClr val="dk1"/>
                </a:solidFill>
                <a:latin typeface="Poppins"/>
                <a:ea typeface="Poppins"/>
                <a:cs typeface="Poppins"/>
                <a:sym typeface="Poppins"/>
              </a:rPr>
              <a:t>You can write </a:t>
            </a:r>
            <a:r>
              <a:rPr lang="en" sz="1200">
                <a:solidFill>
                  <a:schemeClr val="dk1"/>
                </a:solidFill>
                <a:latin typeface="Poppins"/>
                <a:ea typeface="Poppins"/>
                <a:cs typeface="Poppins"/>
                <a:sym typeface="Poppins"/>
              </a:rPr>
              <a:t>your skill </a:t>
            </a:r>
            <a:r>
              <a:rPr lang="en" sz="1200">
                <a:solidFill>
                  <a:schemeClr val="dk1"/>
                </a:solidFill>
                <a:latin typeface="Poppins"/>
                <a:ea typeface="Poppins"/>
                <a:cs typeface="Poppins"/>
                <a:sym typeface="Poppins"/>
              </a:rPr>
              <a:t>here</a:t>
            </a:r>
            <a:endParaRPr sz="1200">
              <a:solidFill>
                <a:schemeClr val="dk1"/>
              </a:solidFill>
              <a:latin typeface="Poppins"/>
              <a:ea typeface="Poppins"/>
              <a:cs typeface="Poppins"/>
              <a:sym typeface="Poppins"/>
            </a:endParaRPr>
          </a:p>
          <a:p>
            <a:pPr indent="-167640" lvl="0" marL="182880" rtl="0" algn="l">
              <a:spcBef>
                <a:spcPts val="0"/>
              </a:spcBef>
              <a:spcAft>
                <a:spcPts val="0"/>
              </a:spcAft>
              <a:buClr>
                <a:schemeClr val="accent1"/>
              </a:buClr>
              <a:buSzPts val="1200"/>
              <a:buFont typeface="Poppins"/>
              <a:buChar char="✎"/>
            </a:pPr>
            <a:r>
              <a:rPr lang="en" sz="1200">
                <a:solidFill>
                  <a:schemeClr val="dk1"/>
                </a:solidFill>
                <a:latin typeface="Poppins"/>
                <a:ea typeface="Poppins"/>
                <a:cs typeface="Poppins"/>
                <a:sym typeface="Poppins"/>
              </a:rPr>
              <a:t>You can write </a:t>
            </a:r>
            <a:r>
              <a:rPr lang="en" sz="1200">
                <a:solidFill>
                  <a:schemeClr val="dk1"/>
                </a:solidFill>
                <a:latin typeface="Poppins"/>
                <a:ea typeface="Poppins"/>
                <a:cs typeface="Poppins"/>
                <a:sym typeface="Poppins"/>
              </a:rPr>
              <a:t>your skill </a:t>
            </a:r>
            <a:r>
              <a:rPr lang="en" sz="1200">
                <a:solidFill>
                  <a:schemeClr val="dk1"/>
                </a:solidFill>
                <a:latin typeface="Poppins"/>
                <a:ea typeface="Poppins"/>
                <a:cs typeface="Poppins"/>
                <a:sym typeface="Poppins"/>
              </a:rPr>
              <a:t>here</a:t>
            </a:r>
            <a:endParaRPr sz="1200">
              <a:solidFill>
                <a:schemeClr val="dk1"/>
              </a:solidFill>
              <a:latin typeface="Poppins"/>
              <a:ea typeface="Poppins"/>
              <a:cs typeface="Poppins"/>
              <a:sym typeface="Poppins"/>
            </a:endParaRPr>
          </a:p>
        </p:txBody>
      </p:sp>
      <p:sp>
        <p:nvSpPr>
          <p:cNvPr id="200" name="Google Shape;200;p32"/>
          <p:cNvSpPr txBox="1"/>
          <p:nvPr/>
        </p:nvSpPr>
        <p:spPr>
          <a:xfrm>
            <a:off x="4164993" y="1332075"/>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United States</a:t>
            </a:r>
            <a:endParaRPr sz="1200">
              <a:solidFill>
                <a:schemeClr val="dk1"/>
              </a:solidFill>
              <a:latin typeface="Poppins"/>
              <a:ea typeface="Poppins"/>
              <a:cs typeface="Poppins"/>
              <a:sym typeface="Poppins"/>
            </a:endParaRPr>
          </a:p>
        </p:txBody>
      </p:sp>
      <p:sp>
        <p:nvSpPr>
          <p:cNvPr id="201" name="Google Shape;201;p32"/>
          <p:cNvSpPr txBox="1"/>
          <p:nvPr/>
        </p:nvSpPr>
        <p:spPr>
          <a:xfrm>
            <a:off x="713225" y="3859782"/>
            <a:ext cx="2482500" cy="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Mercury is the closest planet to the Sun and the smallest of them all </a:t>
            </a:r>
            <a:endParaRPr sz="1200">
              <a:solidFill>
                <a:schemeClr val="dk1"/>
              </a:solidFill>
              <a:latin typeface="Poppins"/>
              <a:ea typeface="Poppins"/>
              <a:cs typeface="Poppins"/>
              <a:sym typeface="Poppins"/>
            </a:endParaRPr>
          </a:p>
        </p:txBody>
      </p:sp>
      <p:sp>
        <p:nvSpPr>
          <p:cNvPr id="202" name="Google Shape;202;p32"/>
          <p:cNvSpPr txBox="1"/>
          <p:nvPr/>
        </p:nvSpPr>
        <p:spPr>
          <a:xfrm>
            <a:off x="6782537" y="3858175"/>
            <a:ext cx="16482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Jupiter award</a:t>
            </a:r>
            <a:endParaRPr sz="1200">
              <a:solidFill>
                <a:schemeClr val="dk1"/>
              </a:solidFill>
              <a:latin typeface="Poppins"/>
              <a:ea typeface="Poppins"/>
              <a:cs typeface="Poppins"/>
              <a:sym typeface="Poppins"/>
            </a:endParaRPr>
          </a:p>
        </p:txBody>
      </p:sp>
      <p:sp>
        <p:nvSpPr>
          <p:cNvPr id="203" name="Google Shape;203;p32"/>
          <p:cNvSpPr txBox="1"/>
          <p:nvPr/>
        </p:nvSpPr>
        <p:spPr>
          <a:xfrm>
            <a:off x="5948168" y="3858175"/>
            <a:ext cx="8433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Montserrat Black"/>
                <a:ea typeface="Montserrat Black"/>
                <a:cs typeface="Montserrat Black"/>
                <a:sym typeface="Montserrat Black"/>
              </a:rPr>
              <a:t>20XX</a:t>
            </a:r>
            <a:endParaRPr sz="1800">
              <a:solidFill>
                <a:schemeClr val="accent1"/>
              </a:solidFill>
              <a:latin typeface="Montserrat Black"/>
              <a:ea typeface="Montserrat Black"/>
              <a:cs typeface="Montserrat Black"/>
              <a:sym typeface="Montserrat Black"/>
            </a:endParaRPr>
          </a:p>
        </p:txBody>
      </p:sp>
      <p:sp>
        <p:nvSpPr>
          <p:cNvPr id="204" name="Google Shape;204;p32"/>
          <p:cNvSpPr txBox="1"/>
          <p:nvPr/>
        </p:nvSpPr>
        <p:spPr>
          <a:xfrm>
            <a:off x="6782537" y="4232575"/>
            <a:ext cx="16482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Venus award</a:t>
            </a:r>
            <a:endParaRPr sz="1200">
              <a:solidFill>
                <a:schemeClr val="dk1"/>
              </a:solidFill>
              <a:latin typeface="Poppins"/>
              <a:ea typeface="Poppins"/>
              <a:cs typeface="Poppins"/>
              <a:sym typeface="Poppins"/>
            </a:endParaRPr>
          </a:p>
        </p:txBody>
      </p:sp>
      <p:sp>
        <p:nvSpPr>
          <p:cNvPr id="205" name="Google Shape;205;p32"/>
          <p:cNvSpPr txBox="1"/>
          <p:nvPr/>
        </p:nvSpPr>
        <p:spPr>
          <a:xfrm>
            <a:off x="5948168" y="4232575"/>
            <a:ext cx="8433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Montserrat Black"/>
                <a:ea typeface="Montserrat Black"/>
                <a:cs typeface="Montserrat Black"/>
                <a:sym typeface="Montserrat Black"/>
              </a:rPr>
              <a:t>20XX</a:t>
            </a:r>
            <a:endParaRPr sz="1800">
              <a:solidFill>
                <a:schemeClr val="accent1"/>
              </a:solidFill>
              <a:latin typeface="Montserrat Black"/>
              <a:ea typeface="Montserrat Black"/>
              <a:cs typeface="Montserrat Black"/>
              <a:sym typeface="Montserrat Black"/>
            </a:endParaRPr>
          </a:p>
        </p:txBody>
      </p:sp>
      <p:sp>
        <p:nvSpPr>
          <p:cNvPr id="206" name="Google Shape;206;p32"/>
          <p:cNvSpPr txBox="1"/>
          <p:nvPr/>
        </p:nvSpPr>
        <p:spPr>
          <a:xfrm>
            <a:off x="713225" y="3391500"/>
            <a:ext cx="2482500" cy="468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191919"/>
                </a:solidFill>
                <a:latin typeface="Montserrat Black"/>
                <a:ea typeface="Montserrat Black"/>
                <a:cs typeface="Montserrat Black"/>
                <a:sym typeface="Montserrat Black"/>
              </a:rPr>
              <a:t>About me</a:t>
            </a:r>
            <a:endParaRPr sz="2400">
              <a:solidFill>
                <a:srgbClr val="191919"/>
              </a:solidFill>
              <a:latin typeface="Montserrat Black"/>
              <a:ea typeface="Montserrat Black"/>
              <a:cs typeface="Montserrat Black"/>
              <a:sym typeface="Montserrat Black"/>
            </a:endParaRPr>
          </a:p>
        </p:txBody>
      </p:sp>
      <p:graphicFrame>
        <p:nvGraphicFramePr>
          <p:cNvPr id="207" name="Google Shape;207;p32"/>
          <p:cNvGraphicFramePr/>
          <p:nvPr/>
        </p:nvGraphicFramePr>
        <p:xfrm>
          <a:off x="713225" y="1526375"/>
          <a:ext cx="3000000" cy="3000000"/>
        </p:xfrm>
        <a:graphic>
          <a:graphicData uri="http://schemas.openxmlformats.org/drawingml/2006/table">
            <a:tbl>
              <a:tblPr>
                <a:noFill/>
                <a:tableStyleId>{4368929B-2E79-4940-82E6-ABB23B4EB31C}</a:tableStyleId>
              </a:tblPr>
              <a:tblGrid>
                <a:gridCol w="2064900"/>
              </a:tblGrid>
              <a:tr h="548600">
                <a:tc>
                  <a:txBody>
                    <a:bodyPr/>
                    <a:lstStyle/>
                    <a:p>
                      <a:pPr indent="0" lvl="0" marL="0" rtl="0" algn="ctr">
                        <a:spcBef>
                          <a:spcPts val="0"/>
                        </a:spcBef>
                        <a:spcAft>
                          <a:spcPts val="0"/>
                        </a:spcAft>
                        <a:buNone/>
                      </a:pPr>
                      <a:r>
                        <a:rPr lang="en" sz="2400">
                          <a:solidFill>
                            <a:schemeClr val="dk1"/>
                          </a:solidFill>
                          <a:latin typeface="Montserrat Black"/>
                          <a:ea typeface="Montserrat Black"/>
                          <a:cs typeface="Montserrat Black"/>
                          <a:sym typeface="Montserrat Black"/>
                        </a:rPr>
                        <a:t>Jane Doe</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r>
              <a:tr h="317625">
                <a:tc>
                  <a:txBody>
                    <a:bodyPr/>
                    <a:lstStyle/>
                    <a:p>
                      <a:pPr indent="0" lvl="0" marL="0" rtl="0" algn="ctr">
                        <a:spcBef>
                          <a:spcPts val="0"/>
                        </a:spcBef>
                        <a:spcAft>
                          <a:spcPts val="1200"/>
                        </a:spcAft>
                        <a:buNone/>
                      </a:pPr>
                      <a:r>
                        <a:rPr lang="en" sz="1200">
                          <a:solidFill>
                            <a:schemeClr val="dk1"/>
                          </a:solidFill>
                          <a:latin typeface="Poppins"/>
                          <a:ea typeface="Poppins"/>
                          <a:cs typeface="Poppins"/>
                          <a:sym typeface="Poppins"/>
                        </a:rPr>
                        <a:t>+34 654 321 432</a:t>
                      </a:r>
                      <a:endParaRPr sz="1200">
                        <a:solidFill>
                          <a:schemeClr val="dk1"/>
                        </a:solidFill>
                        <a:latin typeface="Poppins"/>
                        <a:ea typeface="Poppins"/>
                        <a:cs typeface="Poppins"/>
                        <a:sym typeface="Poppins"/>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solidFill>
                      <a:prstDash val="solid"/>
                      <a:round/>
                      <a:headEnd len="sm" w="sm" type="none"/>
                      <a:tailEnd len="sm" w="sm" type="none"/>
                    </a:lnB>
                  </a:tcPr>
                </a:tc>
              </a:tr>
              <a:tr h="317625">
                <a:tc>
                  <a:txBody>
                    <a:bodyPr/>
                    <a:lstStyle/>
                    <a:p>
                      <a:pPr indent="0" lvl="0" marL="0" rtl="0" algn="ctr">
                        <a:spcBef>
                          <a:spcPts val="0"/>
                        </a:spcBef>
                        <a:spcAft>
                          <a:spcPts val="1200"/>
                        </a:spcAft>
                        <a:buNone/>
                      </a:pPr>
                      <a:r>
                        <a:rPr lang="en" sz="1200">
                          <a:solidFill>
                            <a:schemeClr val="dk1"/>
                          </a:solidFill>
                          <a:latin typeface="Poppins"/>
                          <a:ea typeface="Poppins"/>
                          <a:cs typeface="Poppins"/>
                          <a:sym typeface="Poppins"/>
                        </a:rPr>
                        <a:t>jane@freepik.com</a:t>
                      </a:r>
                      <a:endParaRPr sz="1200">
                        <a:solidFill>
                          <a:schemeClr val="dk1"/>
                        </a:solidFill>
                        <a:latin typeface="Poppins"/>
                        <a:ea typeface="Poppins"/>
                        <a:cs typeface="Poppins"/>
                        <a:sym typeface="Poppins"/>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17625">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www.</a:t>
                      </a:r>
                      <a:r>
                        <a:rPr lang="en" sz="1200">
                          <a:solidFill>
                            <a:schemeClr val="dk1"/>
                          </a:solidFill>
                          <a:latin typeface="Poppins"/>
                          <a:ea typeface="Poppins"/>
                          <a:cs typeface="Poppins"/>
                          <a:sym typeface="Poppins"/>
                        </a:rPr>
                        <a:t>slidesgo</a:t>
                      </a:r>
                      <a:r>
                        <a:rPr lang="en" sz="1200">
                          <a:solidFill>
                            <a:schemeClr val="dk1"/>
                          </a:solidFill>
                          <a:latin typeface="Poppins"/>
                          <a:ea typeface="Poppins"/>
                          <a:cs typeface="Poppins"/>
                          <a:sym typeface="Poppins"/>
                        </a:rPr>
                        <a:t>.com</a:t>
                      </a:r>
                      <a:endParaRPr sz="1200">
                        <a:solidFill>
                          <a:schemeClr val="dk1"/>
                        </a:solidFill>
                        <a:latin typeface="Poppins"/>
                        <a:ea typeface="Poppins"/>
                        <a:cs typeface="Poppins"/>
                        <a:sym typeface="Poppins"/>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08" name="Google Shape;208;p32"/>
          <p:cNvSpPr txBox="1"/>
          <p:nvPr/>
        </p:nvSpPr>
        <p:spPr>
          <a:xfrm>
            <a:off x="3330693" y="539500"/>
            <a:ext cx="2482500" cy="468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191919"/>
                </a:solidFill>
                <a:latin typeface="Montserrat Black"/>
                <a:ea typeface="Montserrat Black"/>
                <a:cs typeface="Montserrat Black"/>
                <a:sym typeface="Montserrat Black"/>
              </a:rPr>
              <a:t>Education</a:t>
            </a:r>
            <a:endParaRPr sz="2400">
              <a:solidFill>
                <a:srgbClr val="191919"/>
              </a:solidFill>
              <a:latin typeface="Montserrat Black"/>
              <a:ea typeface="Montserrat Black"/>
              <a:cs typeface="Montserrat Black"/>
              <a:sym typeface="Montserrat Black"/>
            </a:endParaRPr>
          </a:p>
        </p:txBody>
      </p:sp>
      <p:sp>
        <p:nvSpPr>
          <p:cNvPr id="209" name="Google Shape;209;p32"/>
          <p:cNvSpPr txBox="1"/>
          <p:nvPr/>
        </p:nvSpPr>
        <p:spPr>
          <a:xfrm>
            <a:off x="5948162" y="3389875"/>
            <a:ext cx="2482500" cy="468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191919"/>
                </a:solidFill>
                <a:latin typeface="Montserrat Black"/>
                <a:ea typeface="Montserrat Black"/>
                <a:cs typeface="Montserrat Black"/>
                <a:sym typeface="Montserrat Black"/>
              </a:rPr>
              <a:t>Awards</a:t>
            </a:r>
            <a:endParaRPr sz="2400">
              <a:solidFill>
                <a:srgbClr val="191919"/>
              </a:solidFill>
              <a:latin typeface="Montserrat Black"/>
              <a:ea typeface="Montserrat Black"/>
              <a:cs typeface="Montserrat Black"/>
              <a:sym typeface="Montserrat Black"/>
            </a:endParaRPr>
          </a:p>
        </p:txBody>
      </p:sp>
      <p:sp>
        <p:nvSpPr>
          <p:cNvPr id="210" name="Google Shape;210;p32"/>
          <p:cNvSpPr txBox="1"/>
          <p:nvPr/>
        </p:nvSpPr>
        <p:spPr>
          <a:xfrm>
            <a:off x="5948188" y="539500"/>
            <a:ext cx="2482500" cy="468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191919"/>
                </a:solidFill>
                <a:latin typeface="Montserrat Black"/>
                <a:ea typeface="Montserrat Black"/>
                <a:cs typeface="Montserrat Black"/>
                <a:sym typeface="Montserrat Black"/>
              </a:rPr>
              <a:t>Experience</a:t>
            </a:r>
            <a:endParaRPr sz="2400">
              <a:solidFill>
                <a:srgbClr val="191919"/>
              </a:solidFill>
              <a:latin typeface="Montserrat Black"/>
              <a:ea typeface="Montserrat Black"/>
              <a:cs typeface="Montserrat Black"/>
              <a:sym typeface="Montserrat Black"/>
            </a:endParaRPr>
          </a:p>
        </p:txBody>
      </p:sp>
      <p:sp>
        <p:nvSpPr>
          <p:cNvPr id="211" name="Google Shape;211;p32"/>
          <p:cNvSpPr txBox="1"/>
          <p:nvPr/>
        </p:nvSpPr>
        <p:spPr>
          <a:xfrm>
            <a:off x="4164993" y="1809294"/>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Institution’s name</a:t>
            </a:r>
            <a:endParaRPr sz="1200">
              <a:solidFill>
                <a:schemeClr val="dk1"/>
              </a:solidFill>
              <a:latin typeface="Poppins"/>
              <a:ea typeface="Poppins"/>
              <a:cs typeface="Poppins"/>
              <a:sym typeface="Poppins"/>
            </a:endParaRPr>
          </a:p>
        </p:txBody>
      </p:sp>
      <p:sp>
        <p:nvSpPr>
          <p:cNvPr id="212" name="Google Shape;212;p32"/>
          <p:cNvSpPr txBox="1"/>
          <p:nvPr/>
        </p:nvSpPr>
        <p:spPr>
          <a:xfrm>
            <a:off x="3330693" y="1809304"/>
            <a:ext cx="843300" cy="6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Montserrat Black"/>
                <a:ea typeface="Montserrat Black"/>
                <a:cs typeface="Montserrat Black"/>
                <a:sym typeface="Montserrat Black"/>
              </a:rPr>
              <a:t>20XX 20XX</a:t>
            </a:r>
            <a:endParaRPr sz="1800">
              <a:solidFill>
                <a:schemeClr val="accent1"/>
              </a:solidFill>
              <a:latin typeface="Montserrat Black"/>
              <a:ea typeface="Montserrat Black"/>
              <a:cs typeface="Montserrat Black"/>
              <a:sym typeface="Montserrat Black"/>
            </a:endParaRPr>
          </a:p>
        </p:txBody>
      </p:sp>
      <p:sp>
        <p:nvSpPr>
          <p:cNvPr id="213" name="Google Shape;213;p32"/>
          <p:cNvSpPr txBox="1"/>
          <p:nvPr/>
        </p:nvSpPr>
        <p:spPr>
          <a:xfrm>
            <a:off x="4164993" y="2111406"/>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United States</a:t>
            </a:r>
            <a:endParaRPr sz="1200">
              <a:solidFill>
                <a:schemeClr val="dk1"/>
              </a:solidFill>
              <a:latin typeface="Poppins"/>
              <a:ea typeface="Poppins"/>
              <a:cs typeface="Poppins"/>
              <a:sym typeface="Poppins"/>
            </a:endParaRPr>
          </a:p>
        </p:txBody>
      </p:sp>
      <p:sp>
        <p:nvSpPr>
          <p:cNvPr id="214" name="Google Shape;214;p32"/>
          <p:cNvSpPr txBox="1"/>
          <p:nvPr/>
        </p:nvSpPr>
        <p:spPr>
          <a:xfrm>
            <a:off x="4164993" y="2588638"/>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Institution’s name</a:t>
            </a:r>
            <a:endParaRPr sz="1200">
              <a:solidFill>
                <a:schemeClr val="dk1"/>
              </a:solidFill>
              <a:latin typeface="Poppins"/>
              <a:ea typeface="Poppins"/>
              <a:cs typeface="Poppins"/>
              <a:sym typeface="Poppins"/>
            </a:endParaRPr>
          </a:p>
        </p:txBody>
      </p:sp>
      <p:sp>
        <p:nvSpPr>
          <p:cNvPr id="215" name="Google Shape;215;p32"/>
          <p:cNvSpPr txBox="1"/>
          <p:nvPr/>
        </p:nvSpPr>
        <p:spPr>
          <a:xfrm>
            <a:off x="3330693" y="2588679"/>
            <a:ext cx="843300" cy="6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Montserrat Black"/>
                <a:ea typeface="Montserrat Black"/>
                <a:cs typeface="Montserrat Black"/>
                <a:sym typeface="Montserrat Black"/>
              </a:rPr>
              <a:t>20XX 20XX</a:t>
            </a:r>
            <a:endParaRPr sz="1800">
              <a:solidFill>
                <a:schemeClr val="accent1"/>
              </a:solidFill>
              <a:latin typeface="Montserrat Black"/>
              <a:ea typeface="Montserrat Black"/>
              <a:cs typeface="Montserrat Black"/>
              <a:sym typeface="Montserrat Black"/>
            </a:endParaRPr>
          </a:p>
        </p:txBody>
      </p:sp>
      <p:sp>
        <p:nvSpPr>
          <p:cNvPr id="216" name="Google Shape;216;p32"/>
          <p:cNvSpPr txBox="1"/>
          <p:nvPr/>
        </p:nvSpPr>
        <p:spPr>
          <a:xfrm>
            <a:off x="4164993" y="2890750"/>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United States</a:t>
            </a:r>
            <a:endParaRPr sz="1200">
              <a:solidFill>
                <a:schemeClr val="dk1"/>
              </a:solidFill>
              <a:latin typeface="Poppins"/>
              <a:ea typeface="Poppins"/>
              <a:cs typeface="Poppins"/>
              <a:sym typeface="Poppins"/>
            </a:endParaRPr>
          </a:p>
        </p:txBody>
      </p:sp>
      <p:sp>
        <p:nvSpPr>
          <p:cNvPr id="217" name="Google Shape;217;p32"/>
          <p:cNvSpPr txBox="1"/>
          <p:nvPr/>
        </p:nvSpPr>
        <p:spPr>
          <a:xfrm>
            <a:off x="6782577" y="1029963"/>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Company</a:t>
            </a:r>
            <a:r>
              <a:rPr lang="en" sz="1200">
                <a:solidFill>
                  <a:schemeClr val="dk1"/>
                </a:solidFill>
                <a:latin typeface="Poppins"/>
                <a:ea typeface="Poppins"/>
                <a:cs typeface="Poppins"/>
                <a:sym typeface="Poppins"/>
              </a:rPr>
              <a:t>’s name</a:t>
            </a:r>
            <a:endParaRPr sz="1200">
              <a:solidFill>
                <a:schemeClr val="dk1"/>
              </a:solidFill>
              <a:latin typeface="Poppins"/>
              <a:ea typeface="Poppins"/>
              <a:cs typeface="Poppins"/>
              <a:sym typeface="Poppins"/>
            </a:endParaRPr>
          </a:p>
        </p:txBody>
      </p:sp>
      <p:sp>
        <p:nvSpPr>
          <p:cNvPr id="218" name="Google Shape;218;p32"/>
          <p:cNvSpPr txBox="1"/>
          <p:nvPr/>
        </p:nvSpPr>
        <p:spPr>
          <a:xfrm>
            <a:off x="5948188" y="1029929"/>
            <a:ext cx="843300" cy="6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Montserrat Black"/>
                <a:ea typeface="Montserrat Black"/>
                <a:cs typeface="Montserrat Black"/>
                <a:sym typeface="Montserrat Black"/>
              </a:rPr>
              <a:t>20XX 20XX</a:t>
            </a:r>
            <a:endParaRPr sz="1800">
              <a:solidFill>
                <a:schemeClr val="accent1"/>
              </a:solidFill>
              <a:latin typeface="Montserrat Black"/>
              <a:ea typeface="Montserrat Black"/>
              <a:cs typeface="Montserrat Black"/>
              <a:sym typeface="Montserrat Black"/>
            </a:endParaRPr>
          </a:p>
        </p:txBody>
      </p:sp>
      <p:sp>
        <p:nvSpPr>
          <p:cNvPr id="219" name="Google Shape;219;p32"/>
          <p:cNvSpPr txBox="1"/>
          <p:nvPr/>
        </p:nvSpPr>
        <p:spPr>
          <a:xfrm>
            <a:off x="6782577" y="1332075"/>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United States</a:t>
            </a:r>
            <a:endParaRPr sz="1200">
              <a:solidFill>
                <a:schemeClr val="dk1"/>
              </a:solidFill>
              <a:latin typeface="Poppins"/>
              <a:ea typeface="Poppins"/>
              <a:cs typeface="Poppins"/>
              <a:sym typeface="Poppins"/>
            </a:endParaRPr>
          </a:p>
        </p:txBody>
      </p:sp>
      <p:sp>
        <p:nvSpPr>
          <p:cNvPr id="220" name="Google Shape;220;p32"/>
          <p:cNvSpPr txBox="1"/>
          <p:nvPr/>
        </p:nvSpPr>
        <p:spPr>
          <a:xfrm>
            <a:off x="6782577" y="1809295"/>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Company’s </a:t>
            </a:r>
            <a:r>
              <a:rPr lang="en" sz="1200">
                <a:solidFill>
                  <a:schemeClr val="dk1"/>
                </a:solidFill>
                <a:latin typeface="Poppins"/>
                <a:ea typeface="Poppins"/>
                <a:cs typeface="Poppins"/>
                <a:sym typeface="Poppins"/>
              </a:rPr>
              <a:t>name</a:t>
            </a:r>
            <a:endParaRPr sz="1200">
              <a:solidFill>
                <a:schemeClr val="dk1"/>
              </a:solidFill>
              <a:latin typeface="Poppins"/>
              <a:ea typeface="Poppins"/>
              <a:cs typeface="Poppins"/>
              <a:sym typeface="Poppins"/>
            </a:endParaRPr>
          </a:p>
        </p:txBody>
      </p:sp>
      <p:sp>
        <p:nvSpPr>
          <p:cNvPr id="221" name="Google Shape;221;p32"/>
          <p:cNvSpPr txBox="1"/>
          <p:nvPr/>
        </p:nvSpPr>
        <p:spPr>
          <a:xfrm>
            <a:off x="5948188" y="1809304"/>
            <a:ext cx="843300" cy="6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Montserrat Black"/>
                <a:ea typeface="Montserrat Black"/>
                <a:cs typeface="Montserrat Black"/>
                <a:sym typeface="Montserrat Black"/>
              </a:rPr>
              <a:t>20XX 20XX</a:t>
            </a:r>
            <a:endParaRPr sz="1800">
              <a:solidFill>
                <a:schemeClr val="accent1"/>
              </a:solidFill>
              <a:latin typeface="Montserrat Black"/>
              <a:ea typeface="Montserrat Black"/>
              <a:cs typeface="Montserrat Black"/>
              <a:sym typeface="Montserrat Black"/>
            </a:endParaRPr>
          </a:p>
        </p:txBody>
      </p:sp>
      <p:sp>
        <p:nvSpPr>
          <p:cNvPr id="222" name="Google Shape;222;p32"/>
          <p:cNvSpPr txBox="1"/>
          <p:nvPr/>
        </p:nvSpPr>
        <p:spPr>
          <a:xfrm>
            <a:off x="6782577" y="2111407"/>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Canada</a:t>
            </a:r>
            <a:endParaRPr sz="1200">
              <a:solidFill>
                <a:schemeClr val="dk1"/>
              </a:solidFill>
              <a:latin typeface="Poppins"/>
              <a:ea typeface="Poppins"/>
              <a:cs typeface="Poppins"/>
              <a:sym typeface="Poppins"/>
            </a:endParaRPr>
          </a:p>
        </p:txBody>
      </p:sp>
      <p:sp>
        <p:nvSpPr>
          <p:cNvPr id="223" name="Google Shape;223;p32"/>
          <p:cNvSpPr txBox="1"/>
          <p:nvPr/>
        </p:nvSpPr>
        <p:spPr>
          <a:xfrm>
            <a:off x="6782577" y="2588640"/>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Company’s</a:t>
            </a:r>
            <a:r>
              <a:rPr lang="en" sz="1200">
                <a:solidFill>
                  <a:schemeClr val="dk1"/>
                </a:solidFill>
                <a:latin typeface="Poppins"/>
                <a:ea typeface="Poppins"/>
                <a:cs typeface="Poppins"/>
                <a:sym typeface="Poppins"/>
              </a:rPr>
              <a:t> name</a:t>
            </a:r>
            <a:endParaRPr sz="1200">
              <a:solidFill>
                <a:schemeClr val="dk1"/>
              </a:solidFill>
              <a:latin typeface="Poppins"/>
              <a:ea typeface="Poppins"/>
              <a:cs typeface="Poppins"/>
              <a:sym typeface="Poppins"/>
            </a:endParaRPr>
          </a:p>
        </p:txBody>
      </p:sp>
      <p:sp>
        <p:nvSpPr>
          <p:cNvPr id="224" name="Google Shape;224;p32"/>
          <p:cNvSpPr txBox="1"/>
          <p:nvPr/>
        </p:nvSpPr>
        <p:spPr>
          <a:xfrm>
            <a:off x="5948188" y="2588679"/>
            <a:ext cx="843300" cy="6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Montserrat Black"/>
                <a:ea typeface="Montserrat Black"/>
                <a:cs typeface="Montserrat Black"/>
                <a:sym typeface="Montserrat Black"/>
              </a:rPr>
              <a:t>20XX 20XX</a:t>
            </a:r>
            <a:endParaRPr sz="1800">
              <a:solidFill>
                <a:schemeClr val="accent1"/>
              </a:solidFill>
              <a:latin typeface="Montserrat Black"/>
              <a:ea typeface="Montserrat Black"/>
              <a:cs typeface="Montserrat Black"/>
              <a:sym typeface="Montserrat Black"/>
            </a:endParaRPr>
          </a:p>
        </p:txBody>
      </p:sp>
      <p:sp>
        <p:nvSpPr>
          <p:cNvPr id="225" name="Google Shape;225;p32"/>
          <p:cNvSpPr txBox="1"/>
          <p:nvPr/>
        </p:nvSpPr>
        <p:spPr>
          <a:xfrm>
            <a:off x="6782577" y="2890752"/>
            <a:ext cx="16482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Spain</a:t>
            </a:r>
            <a:endParaRPr sz="1200">
              <a:solidFill>
                <a:schemeClr val="dk1"/>
              </a:solidFill>
              <a:latin typeface="Poppins"/>
              <a:ea typeface="Poppins"/>
              <a:cs typeface="Poppins"/>
              <a:sym typeface="Poppins"/>
            </a:endParaRPr>
          </a:p>
        </p:txBody>
      </p:sp>
      <p:sp>
        <p:nvSpPr>
          <p:cNvPr id="226" name="Google Shape;226;p32"/>
          <p:cNvSpPr txBox="1"/>
          <p:nvPr/>
        </p:nvSpPr>
        <p:spPr>
          <a:xfrm>
            <a:off x="3330693" y="3391475"/>
            <a:ext cx="2482500" cy="468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191919"/>
                </a:solidFill>
                <a:latin typeface="Montserrat Black"/>
                <a:ea typeface="Montserrat Black"/>
                <a:cs typeface="Montserrat Black"/>
                <a:sym typeface="Montserrat Black"/>
              </a:rPr>
              <a:t>Skills</a:t>
            </a:r>
            <a:endParaRPr sz="2400">
              <a:solidFill>
                <a:srgbClr val="191919"/>
              </a:solidFill>
              <a:latin typeface="Montserrat Black"/>
              <a:ea typeface="Montserrat Black"/>
              <a:cs typeface="Montserrat Black"/>
              <a:sym typeface="Montserrat Black"/>
            </a:endParaRPr>
          </a:p>
        </p:txBody>
      </p:sp>
      <p:sp>
        <p:nvSpPr>
          <p:cNvPr id="227" name="Google Shape;227;p32"/>
          <p:cNvSpPr/>
          <p:nvPr/>
        </p:nvSpPr>
        <p:spPr>
          <a:xfrm>
            <a:off x="3415593" y="1669517"/>
            <a:ext cx="673500" cy="1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3415593" y="2448892"/>
            <a:ext cx="673500" cy="1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6033088" y="1669517"/>
            <a:ext cx="673500" cy="1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6033088" y="2448879"/>
            <a:ext cx="673500" cy="1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318500" y="271775"/>
            <a:ext cx="1077900" cy="10779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6033072" y="4171975"/>
            <a:ext cx="673500" cy="1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p:nvPr/>
        </p:nvSpPr>
        <p:spPr>
          <a:xfrm>
            <a:off x="713225" y="116225"/>
            <a:ext cx="1586100" cy="158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a:off x="7739425" y="3536725"/>
            <a:ext cx="1077900" cy="107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3"/>
          <p:cNvSpPr txBox="1"/>
          <p:nvPr>
            <p:ph type="title"/>
          </p:nvPr>
        </p:nvSpPr>
        <p:spPr>
          <a:xfrm>
            <a:off x="713225" y="445025"/>
            <a:ext cx="464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over letter</a:t>
            </a:r>
            <a:endParaRPr/>
          </a:p>
        </p:txBody>
      </p:sp>
      <p:sp>
        <p:nvSpPr>
          <p:cNvPr id="240" name="Google Shape;240;p33"/>
          <p:cNvSpPr txBox="1"/>
          <p:nvPr>
            <p:ph idx="1" type="body"/>
          </p:nvPr>
        </p:nvSpPr>
        <p:spPr>
          <a:xfrm>
            <a:off x="2306236" y="1128329"/>
            <a:ext cx="6124500" cy="27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t>Hello, my name is Slidesgo, </a:t>
            </a:r>
            <a:endParaRPr/>
          </a:p>
          <a:p>
            <a:pPr indent="0" lvl="0" marL="0" rtl="0" algn="l">
              <a:spcBef>
                <a:spcPts val="1200"/>
              </a:spcBef>
              <a:spcAft>
                <a:spcPts val="0"/>
              </a:spcAft>
              <a:buClr>
                <a:schemeClr val="dk2"/>
              </a:buClr>
              <a:buSzPts val="1100"/>
              <a:buFont typeface="Arial"/>
              <a:buNone/>
            </a:pPr>
            <a:r>
              <a:rPr lang="en"/>
              <a:t>I am a website that offers </a:t>
            </a:r>
            <a:r>
              <a:rPr b="1" lang="en"/>
              <a:t>free</a:t>
            </a:r>
            <a:r>
              <a:rPr lang="en"/>
              <a:t> </a:t>
            </a:r>
            <a:r>
              <a:rPr b="1" lang="en"/>
              <a:t>presentation templates</a:t>
            </a:r>
            <a:r>
              <a:rPr lang="en"/>
              <a:t>. I have slide decks for topics related to business, education, marketing and health, as well as other multi-purpose ones. All assets are easily customizable. </a:t>
            </a:r>
            <a:endParaRPr/>
          </a:p>
          <a:p>
            <a:pPr indent="0" lvl="0" marL="0" rtl="0" algn="l">
              <a:spcBef>
                <a:spcPts val="1800"/>
              </a:spcBef>
              <a:spcAft>
                <a:spcPts val="0"/>
              </a:spcAft>
              <a:buClr>
                <a:schemeClr val="dk2"/>
              </a:buClr>
              <a:buSzPts val="1100"/>
              <a:buFont typeface="Arial"/>
              <a:buNone/>
            </a:pPr>
            <a:r>
              <a:rPr lang="en"/>
              <a:t>You will find </a:t>
            </a:r>
            <a:r>
              <a:rPr b="1" lang="en"/>
              <a:t>tips and tutorials </a:t>
            </a:r>
            <a:r>
              <a:rPr lang="en"/>
              <a:t>on how to create</a:t>
            </a:r>
            <a:r>
              <a:rPr b="1" lang="en"/>
              <a:t> impactful presentations </a:t>
            </a:r>
            <a:r>
              <a:rPr lang="en"/>
              <a:t>while you learn to work with</a:t>
            </a:r>
            <a:r>
              <a:rPr b="1" lang="en"/>
              <a:t> Google Slides </a:t>
            </a:r>
            <a:r>
              <a:rPr lang="en"/>
              <a:t>or</a:t>
            </a:r>
            <a:r>
              <a:rPr b="1" lang="en"/>
              <a:t> PowerPoint </a:t>
            </a:r>
            <a:r>
              <a:rPr lang="en"/>
              <a:t>as well</a:t>
            </a:r>
            <a:r>
              <a:rPr b="1" lang="en"/>
              <a:t>. </a:t>
            </a:r>
            <a:r>
              <a:rPr lang="en"/>
              <a:t>Your own content. These are very helpful and no prior experience is needed.</a:t>
            </a:r>
            <a:endParaRPr/>
          </a:p>
          <a:p>
            <a:pPr indent="0" lvl="0" marL="0" rtl="0" algn="l">
              <a:spcBef>
                <a:spcPts val="1800"/>
              </a:spcBef>
              <a:spcAft>
                <a:spcPts val="0"/>
              </a:spcAft>
              <a:buNone/>
            </a:pPr>
            <a:r>
              <a:rPr lang="en"/>
              <a:t>Jupiter is a gas giant, the biggest planet in the Solar System and also the fourth-brightest object in the night sky. </a:t>
            </a:r>
            <a:endParaRPr/>
          </a:p>
          <a:p>
            <a:pPr indent="0" lvl="0" marL="0" rtl="0" algn="r">
              <a:spcBef>
                <a:spcPts val="1800"/>
              </a:spcBef>
              <a:spcAft>
                <a:spcPts val="1200"/>
              </a:spcAft>
              <a:buNone/>
            </a:pPr>
            <a:r>
              <a:rPr lang="en"/>
              <a:t>Sincerely,</a:t>
            </a:r>
            <a:endParaRPr sz="1300"/>
          </a:p>
        </p:txBody>
      </p:sp>
      <p:sp>
        <p:nvSpPr>
          <p:cNvPr id="241" name="Google Shape;241;p33"/>
          <p:cNvSpPr txBox="1"/>
          <p:nvPr/>
        </p:nvSpPr>
        <p:spPr>
          <a:xfrm>
            <a:off x="5472136" y="3898575"/>
            <a:ext cx="2958600" cy="43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Montserrat Black"/>
                <a:ea typeface="Montserrat Black"/>
                <a:cs typeface="Montserrat Black"/>
                <a:sym typeface="Montserrat Black"/>
              </a:rPr>
              <a:t>Jane Doe</a:t>
            </a:r>
            <a:endParaRPr sz="2400">
              <a:solidFill>
                <a:schemeClr val="dk1"/>
              </a:solidFill>
              <a:latin typeface="Montserrat Black"/>
              <a:ea typeface="Montserrat Black"/>
              <a:cs typeface="Montserrat Black"/>
              <a:sym typeface="Montserrat Black"/>
            </a:endParaRPr>
          </a:p>
        </p:txBody>
      </p:sp>
      <p:sp>
        <p:nvSpPr>
          <p:cNvPr id="242" name="Google Shape;242;p33"/>
          <p:cNvSpPr txBox="1"/>
          <p:nvPr/>
        </p:nvSpPr>
        <p:spPr>
          <a:xfrm>
            <a:off x="5472136" y="4354300"/>
            <a:ext cx="2958600" cy="26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Poppins"/>
                <a:ea typeface="Poppins"/>
                <a:cs typeface="Poppins"/>
                <a:sym typeface="Poppins"/>
              </a:rPr>
              <a:t>+34 654 321 432</a:t>
            </a:r>
            <a:r>
              <a:rPr lang="en" sz="1200">
                <a:solidFill>
                  <a:schemeClr val="dk1"/>
                </a:solidFill>
                <a:latin typeface="Poppins"/>
                <a:ea typeface="Poppins"/>
                <a:cs typeface="Poppins"/>
                <a:sym typeface="Poppins"/>
              </a:rPr>
              <a:t> | jane@freepik.com</a:t>
            </a:r>
            <a:endParaRPr sz="1200">
              <a:solidFill>
                <a:schemeClr val="dk1"/>
              </a:solidFill>
              <a:latin typeface="Poppins"/>
              <a:ea typeface="Poppins"/>
              <a:cs typeface="Poppins"/>
              <a:sym typeface="Poppins"/>
            </a:endParaRPr>
          </a:p>
          <a:p>
            <a:pPr indent="0" lvl="0" marL="0" rtl="0" algn="r">
              <a:spcBef>
                <a:spcPts val="1200"/>
              </a:spcBef>
              <a:spcAft>
                <a:spcPts val="1200"/>
              </a:spcAft>
              <a:buNone/>
            </a:pPr>
            <a:r>
              <a:t/>
            </a:r>
            <a:endParaRPr sz="1200">
              <a:solidFill>
                <a:schemeClr val="dk1"/>
              </a:solidFill>
              <a:latin typeface="Poppins"/>
              <a:ea typeface="Poppins"/>
              <a:cs typeface="Poppins"/>
              <a:sym typeface="Poppins"/>
            </a:endParaRPr>
          </a:p>
        </p:txBody>
      </p:sp>
      <p:sp>
        <p:nvSpPr>
          <p:cNvPr id="243" name="Google Shape;243;p33"/>
          <p:cNvSpPr txBox="1"/>
          <p:nvPr/>
        </p:nvSpPr>
        <p:spPr>
          <a:xfrm>
            <a:off x="5356036" y="539500"/>
            <a:ext cx="30747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Poppins"/>
                <a:ea typeface="Poppins"/>
                <a:cs typeface="Poppins"/>
                <a:sym typeface="Poppins"/>
              </a:rPr>
              <a:t>Company name and address here</a:t>
            </a:r>
            <a:endParaRPr sz="1200">
              <a:solidFill>
                <a:schemeClr val="dk1"/>
              </a:solidFill>
              <a:latin typeface="Poppins"/>
              <a:ea typeface="Poppins"/>
              <a:cs typeface="Poppins"/>
              <a:sym typeface="Poppins"/>
            </a:endParaRPr>
          </a:p>
        </p:txBody>
      </p:sp>
      <p:sp>
        <p:nvSpPr>
          <p:cNvPr id="244" name="Google Shape;244;p33"/>
          <p:cNvSpPr txBox="1"/>
          <p:nvPr/>
        </p:nvSpPr>
        <p:spPr>
          <a:xfrm>
            <a:off x="5356036" y="767264"/>
            <a:ext cx="30747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Poppins"/>
                <a:ea typeface="Poppins"/>
                <a:cs typeface="Poppins"/>
                <a:sym typeface="Poppins"/>
              </a:rPr>
              <a:t>Phone number</a:t>
            </a:r>
            <a:endParaRPr sz="1200">
              <a:solidFill>
                <a:schemeClr val="dk1"/>
              </a:solidFill>
              <a:latin typeface="Poppins"/>
              <a:ea typeface="Poppins"/>
              <a:cs typeface="Poppins"/>
              <a:sym typeface="Poppins"/>
            </a:endParaRPr>
          </a:p>
        </p:txBody>
      </p:sp>
      <p:sp>
        <p:nvSpPr>
          <p:cNvPr id="245" name="Google Shape;245;p33"/>
          <p:cNvSpPr txBox="1"/>
          <p:nvPr/>
        </p:nvSpPr>
        <p:spPr>
          <a:xfrm>
            <a:off x="5356036" y="995028"/>
            <a:ext cx="30747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Poppins"/>
                <a:ea typeface="Poppins"/>
                <a:cs typeface="Poppins"/>
                <a:sym typeface="Poppins"/>
              </a:rPr>
              <a:t>Email</a:t>
            </a:r>
            <a:endParaRPr sz="1200">
              <a:solidFill>
                <a:schemeClr val="dk1"/>
              </a:solidFill>
              <a:latin typeface="Poppins"/>
              <a:ea typeface="Poppins"/>
              <a:cs typeface="Poppins"/>
              <a:sym typeface="Poppins"/>
            </a:endParaRPr>
          </a:p>
        </p:txBody>
      </p:sp>
      <p:sp>
        <p:nvSpPr>
          <p:cNvPr id="246" name="Google Shape;246;p33"/>
          <p:cNvSpPr/>
          <p:nvPr/>
        </p:nvSpPr>
        <p:spPr>
          <a:xfrm>
            <a:off x="865625" y="1093925"/>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4"/>
          <p:cNvPicPr preferRelativeResize="0"/>
          <p:nvPr>
            <p:ph idx="2" type="pic"/>
          </p:nvPr>
        </p:nvPicPr>
        <p:blipFill rotWithShape="1">
          <a:blip r:embed="rId3">
            <a:alphaModFix/>
          </a:blip>
          <a:srcRect b="19391" l="0" r="0" t="16674"/>
          <a:stretch/>
        </p:blipFill>
        <p:spPr>
          <a:xfrm>
            <a:off x="0" y="0"/>
            <a:ext cx="4267526" cy="4093773"/>
          </a:xfrm>
          <a:prstGeom prst="rect">
            <a:avLst/>
          </a:prstGeom>
        </p:spPr>
      </p:pic>
      <p:sp>
        <p:nvSpPr>
          <p:cNvPr id="252" name="Google Shape;252;p34"/>
          <p:cNvSpPr/>
          <p:nvPr/>
        </p:nvSpPr>
        <p:spPr>
          <a:xfrm>
            <a:off x="5619800" y="2388300"/>
            <a:ext cx="1586100" cy="158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txBox="1"/>
          <p:nvPr>
            <p:ph type="title"/>
          </p:nvPr>
        </p:nvSpPr>
        <p:spPr>
          <a:xfrm>
            <a:off x="5823275" y="2947175"/>
            <a:ext cx="2607600" cy="114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a:t>
            </a:r>
            <a:r>
              <a:rPr lang="en"/>
              <a:t>hoto showcase</a:t>
            </a:r>
            <a:endParaRPr/>
          </a:p>
        </p:txBody>
      </p:sp>
      <p:sp>
        <p:nvSpPr>
          <p:cNvPr id="254" name="Google Shape;254;p34"/>
          <p:cNvSpPr txBox="1"/>
          <p:nvPr>
            <p:ph idx="1" type="subTitle"/>
          </p:nvPr>
        </p:nvSpPr>
        <p:spPr>
          <a:xfrm>
            <a:off x="3873150" y="4093775"/>
            <a:ext cx="4557600" cy="51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images on the screen with your own work. Just right-click on it and select “Replace image”</a:t>
            </a:r>
            <a:endParaRPr/>
          </a:p>
        </p:txBody>
      </p:sp>
      <p:sp>
        <p:nvSpPr>
          <p:cNvPr id="255" name="Google Shape;255;p34"/>
          <p:cNvSpPr/>
          <p:nvPr/>
        </p:nvSpPr>
        <p:spPr>
          <a:xfrm>
            <a:off x="174275" y="3562956"/>
            <a:ext cx="1077900" cy="107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txBox="1"/>
          <p:nvPr>
            <p:ph idx="3" type="title"/>
          </p:nvPr>
        </p:nvSpPr>
        <p:spPr>
          <a:xfrm>
            <a:off x="7536933" y="482200"/>
            <a:ext cx="1035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20XX</a:t>
            </a:r>
            <a:endParaRPr/>
          </a:p>
        </p:txBody>
      </p:sp>
      <p:sp>
        <p:nvSpPr>
          <p:cNvPr id="257" name="Google Shape;257;p34"/>
          <p:cNvSpPr txBox="1"/>
          <p:nvPr>
            <p:ph idx="4" type="subTitle"/>
          </p:nvPr>
        </p:nvSpPr>
        <p:spPr>
          <a:xfrm>
            <a:off x="4267489" y="1867211"/>
            <a:ext cx="271200" cy="20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Portfolio</a:t>
            </a:r>
            <a:endParaRPr/>
          </a:p>
        </p:txBody>
      </p:sp>
      <p:sp>
        <p:nvSpPr>
          <p:cNvPr id="258" name="Google Shape;258;p34"/>
          <p:cNvSpPr/>
          <p:nvPr/>
        </p:nvSpPr>
        <p:spPr>
          <a:xfrm>
            <a:off x="5173350" y="3791685"/>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p:nvPr/>
        </p:nvSpPr>
        <p:spPr>
          <a:xfrm>
            <a:off x="3410412" y="3174883"/>
            <a:ext cx="1586100" cy="158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318500" y="271775"/>
            <a:ext cx="1077900" cy="107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5"/>
          <p:cNvPicPr preferRelativeResize="0"/>
          <p:nvPr>
            <p:ph idx="2" type="pic"/>
          </p:nvPr>
        </p:nvPicPr>
        <p:blipFill rotWithShape="1">
          <a:blip r:embed="rId3">
            <a:alphaModFix/>
          </a:blip>
          <a:srcRect b="0" l="3061" r="52447" t="0"/>
          <a:stretch/>
        </p:blipFill>
        <p:spPr>
          <a:xfrm>
            <a:off x="5710650" y="0"/>
            <a:ext cx="3433498" cy="5143501"/>
          </a:xfrm>
          <a:prstGeom prst="rect">
            <a:avLst/>
          </a:prstGeom>
        </p:spPr>
      </p:pic>
      <p:sp>
        <p:nvSpPr>
          <p:cNvPr id="266" name="Google Shape;266;p35"/>
          <p:cNvSpPr txBox="1"/>
          <p:nvPr>
            <p:ph type="title"/>
          </p:nvPr>
        </p:nvSpPr>
        <p:spPr>
          <a:xfrm>
            <a:off x="713225" y="3247250"/>
            <a:ext cx="4254000" cy="7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
            </a:r>
            <a:r>
              <a:rPr lang="en"/>
              <a:t>y best work</a:t>
            </a:r>
            <a:endParaRPr/>
          </a:p>
        </p:txBody>
      </p:sp>
      <p:sp>
        <p:nvSpPr>
          <p:cNvPr id="267" name="Google Shape;267;p35"/>
          <p:cNvSpPr txBox="1"/>
          <p:nvPr>
            <p:ph idx="1" type="subTitle"/>
          </p:nvPr>
        </p:nvSpPr>
        <p:spPr>
          <a:xfrm>
            <a:off x="713225" y="3899000"/>
            <a:ext cx="4254000" cy="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a:t>
            </a:r>
            <a:r>
              <a:rPr lang="en"/>
              <a:t>se an image instead of a long text. You can replace the images on the screen with your own work. Just right-click on it and select “Replace image”</a:t>
            </a:r>
            <a:endParaRPr/>
          </a:p>
        </p:txBody>
      </p:sp>
      <p:sp>
        <p:nvSpPr>
          <p:cNvPr id="268" name="Google Shape;268;p35"/>
          <p:cNvSpPr txBox="1"/>
          <p:nvPr>
            <p:ph idx="3" type="title"/>
          </p:nvPr>
        </p:nvSpPr>
        <p:spPr>
          <a:xfrm>
            <a:off x="458233" y="482200"/>
            <a:ext cx="1035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20XX</a:t>
            </a:r>
            <a:endParaRPr/>
          </a:p>
        </p:txBody>
      </p:sp>
      <p:sp>
        <p:nvSpPr>
          <p:cNvPr id="269" name="Google Shape;269;p35"/>
          <p:cNvSpPr txBox="1"/>
          <p:nvPr>
            <p:ph idx="4" type="subTitle"/>
          </p:nvPr>
        </p:nvSpPr>
        <p:spPr>
          <a:xfrm>
            <a:off x="5439439" y="152411"/>
            <a:ext cx="271200" cy="20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Portfolio</a:t>
            </a:r>
            <a:endParaRPr/>
          </a:p>
        </p:txBody>
      </p:sp>
      <p:sp>
        <p:nvSpPr>
          <p:cNvPr id="270" name="Google Shape;270;p35"/>
          <p:cNvSpPr/>
          <p:nvPr/>
        </p:nvSpPr>
        <p:spPr>
          <a:xfrm>
            <a:off x="4239775" y="3547415"/>
            <a:ext cx="616800" cy="20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riter Portfolio by Slidesgo">
  <a:themeElements>
    <a:clrScheme name="Simple Light">
      <a:dk1>
        <a:srgbClr val="191919"/>
      </a:dk1>
      <a:lt1>
        <a:srgbClr val="FFFFFF"/>
      </a:lt1>
      <a:dk2>
        <a:srgbClr val="D9D9D9"/>
      </a:dk2>
      <a:lt2>
        <a:srgbClr val="FFFF00"/>
      </a:lt2>
      <a:accent1>
        <a:srgbClr val="FF0000"/>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